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36"/>
  </p:notesMasterIdLst>
  <p:handoutMasterIdLst>
    <p:handoutMasterId r:id="rId37"/>
  </p:handoutMasterIdLst>
  <p:sldIdLst>
    <p:sldId id="306" r:id="rId5"/>
    <p:sldId id="350" r:id="rId6"/>
    <p:sldId id="351" r:id="rId7"/>
    <p:sldId id="333" r:id="rId8"/>
    <p:sldId id="352" r:id="rId9"/>
    <p:sldId id="354" r:id="rId10"/>
    <p:sldId id="355" r:id="rId11"/>
    <p:sldId id="332" r:id="rId12"/>
    <p:sldId id="356" r:id="rId13"/>
    <p:sldId id="357" r:id="rId14"/>
    <p:sldId id="358" r:id="rId15"/>
    <p:sldId id="359" r:id="rId16"/>
    <p:sldId id="361" r:id="rId17"/>
    <p:sldId id="362" r:id="rId18"/>
    <p:sldId id="363" r:id="rId19"/>
    <p:sldId id="364" r:id="rId20"/>
    <p:sldId id="365" r:id="rId21"/>
    <p:sldId id="366" r:id="rId22"/>
    <p:sldId id="367" r:id="rId23"/>
    <p:sldId id="372" r:id="rId24"/>
    <p:sldId id="375" r:id="rId25"/>
    <p:sldId id="370" r:id="rId26"/>
    <p:sldId id="368" r:id="rId27"/>
    <p:sldId id="376" r:id="rId28"/>
    <p:sldId id="336" r:id="rId29"/>
    <p:sldId id="337" r:id="rId30"/>
    <p:sldId id="377" r:id="rId31"/>
    <p:sldId id="338" r:id="rId32"/>
    <p:sldId id="369" r:id="rId33"/>
    <p:sldId id="371" r:id="rId34"/>
    <p:sldId id="323" r:id="rId35"/>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472C4"/>
    <a:srgbClr val="44C8F5"/>
    <a:srgbClr val="AFABAB"/>
    <a:srgbClr val="CA483E"/>
    <a:srgbClr val="E3E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C79320-A7DA-499C-980C-C61EC0F4E3A4}" v="7" dt="2025-10-06T14:38:59.862"/>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94660"/>
  </p:normalViewPr>
  <p:slideViewPr>
    <p:cSldViewPr snapToGrid="0">
      <p:cViewPr varScale="1">
        <p:scale>
          <a:sx n="70" d="100"/>
          <a:sy n="70" d="100"/>
        </p:scale>
        <p:origin x="680" y="116"/>
      </p:cViewPr>
      <p:guideLst/>
    </p:cSldViewPr>
  </p:slideViewPr>
  <p:notesTextViewPr>
    <p:cViewPr>
      <p:scale>
        <a:sx n="1" d="1"/>
        <a:sy n="1" d="1"/>
      </p:scale>
      <p:origin x="0" y="0"/>
    </p:cViewPr>
  </p:notesTextViewPr>
  <p:notesViewPr>
    <p:cSldViewPr snapToGrid="0">
      <p:cViewPr>
        <p:scale>
          <a:sx n="1" d="2"/>
          <a:sy n="1" d="2"/>
        </p:scale>
        <p:origin x="4188" y="141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k BOSTYN" userId="5f9dfa39-534c-4787-9dcb-e6cb1cfb5b72" providerId="ADAL" clId="{98C79320-A7DA-499C-980C-C61EC0F4E3A4}"/>
    <pc:docChg chg="undo custSel addSld delSld modSld sldOrd">
      <pc:chgData name="Henk BOSTYN" userId="5f9dfa39-534c-4787-9dcb-e6cb1cfb5b72" providerId="ADAL" clId="{98C79320-A7DA-499C-980C-C61EC0F4E3A4}" dt="2025-10-08T12:28:16.660" v="2562" actId="1076"/>
      <pc:docMkLst>
        <pc:docMk/>
      </pc:docMkLst>
      <pc:sldChg chg="modSp mod">
        <pc:chgData name="Henk BOSTYN" userId="5f9dfa39-534c-4787-9dcb-e6cb1cfb5b72" providerId="ADAL" clId="{98C79320-A7DA-499C-980C-C61EC0F4E3A4}" dt="2025-10-01T09:47:19.834" v="38" actId="20577"/>
        <pc:sldMkLst>
          <pc:docMk/>
          <pc:sldMk cId="2573433908" sldId="306"/>
        </pc:sldMkLst>
        <pc:spChg chg="mod">
          <ac:chgData name="Henk BOSTYN" userId="5f9dfa39-534c-4787-9dcb-e6cb1cfb5b72" providerId="ADAL" clId="{98C79320-A7DA-499C-980C-C61EC0F4E3A4}" dt="2025-10-01T09:47:19.834" v="38" actId="20577"/>
          <ac:spMkLst>
            <pc:docMk/>
            <pc:sldMk cId="2573433908" sldId="306"/>
            <ac:spMk id="2" creationId="{B58A1D46-61F0-C65E-8E11-246880BF0A72}"/>
          </ac:spMkLst>
        </pc:spChg>
      </pc:sldChg>
      <pc:sldChg chg="addSp modSp mod">
        <pc:chgData name="Henk BOSTYN" userId="5f9dfa39-534c-4787-9dcb-e6cb1cfb5b72" providerId="ADAL" clId="{98C79320-A7DA-499C-980C-C61EC0F4E3A4}" dt="2025-10-06T13:35:55.480" v="1301" actId="1076"/>
        <pc:sldMkLst>
          <pc:docMk/>
          <pc:sldMk cId="2356837763" sldId="336"/>
        </pc:sldMkLst>
        <pc:spChg chg="mod">
          <ac:chgData name="Henk BOSTYN" userId="5f9dfa39-534c-4787-9dcb-e6cb1cfb5b72" providerId="ADAL" clId="{98C79320-A7DA-499C-980C-C61EC0F4E3A4}" dt="2025-10-06T13:29:22.733" v="1292" actId="1076"/>
          <ac:spMkLst>
            <pc:docMk/>
            <pc:sldMk cId="2356837763" sldId="336"/>
            <ac:spMk id="2" creationId="{2808A941-1749-D741-AF03-04097602117D}"/>
          </ac:spMkLst>
        </pc:spChg>
        <pc:picChg chg="add mod">
          <ac:chgData name="Henk BOSTYN" userId="5f9dfa39-534c-4787-9dcb-e6cb1cfb5b72" providerId="ADAL" clId="{98C79320-A7DA-499C-980C-C61EC0F4E3A4}" dt="2025-10-06T13:35:47.645" v="1298" actId="1076"/>
          <ac:picMkLst>
            <pc:docMk/>
            <pc:sldMk cId="2356837763" sldId="336"/>
            <ac:picMk id="7" creationId="{373896FE-717B-71A0-4123-9C0A8E687586}"/>
          </ac:picMkLst>
        </pc:picChg>
        <pc:picChg chg="mod">
          <ac:chgData name="Henk BOSTYN" userId="5f9dfa39-534c-4787-9dcb-e6cb1cfb5b72" providerId="ADAL" clId="{98C79320-A7DA-499C-980C-C61EC0F4E3A4}" dt="2025-10-06T13:35:55.480" v="1301" actId="1076"/>
          <ac:picMkLst>
            <pc:docMk/>
            <pc:sldMk cId="2356837763" sldId="336"/>
            <ac:picMk id="8" creationId="{3B5E56CF-5230-B13F-DB5D-225A95C13B38}"/>
          </ac:picMkLst>
        </pc:picChg>
      </pc:sldChg>
      <pc:sldChg chg="addSp modSp mod ord">
        <pc:chgData name="Henk BOSTYN" userId="5f9dfa39-534c-4787-9dcb-e6cb1cfb5b72" providerId="ADAL" clId="{98C79320-A7DA-499C-980C-C61EC0F4E3A4}" dt="2025-10-06T14:39:13.444" v="2504" actId="1076"/>
        <pc:sldMkLst>
          <pc:docMk/>
          <pc:sldMk cId="1930706001" sldId="338"/>
        </pc:sldMkLst>
        <pc:spChg chg="mod">
          <ac:chgData name="Henk BOSTYN" userId="5f9dfa39-534c-4787-9dcb-e6cb1cfb5b72" providerId="ADAL" clId="{98C79320-A7DA-499C-980C-C61EC0F4E3A4}" dt="2025-10-06T14:26:30.110" v="2381" actId="1076"/>
          <ac:spMkLst>
            <pc:docMk/>
            <pc:sldMk cId="1930706001" sldId="338"/>
            <ac:spMk id="2" creationId="{9096A021-07C6-753E-22BC-D55FE0BCFCDA}"/>
          </ac:spMkLst>
        </pc:spChg>
        <pc:spChg chg="mod">
          <ac:chgData name="Henk BOSTYN" userId="5f9dfa39-534c-4787-9dcb-e6cb1cfb5b72" providerId="ADAL" clId="{98C79320-A7DA-499C-980C-C61EC0F4E3A4}" dt="2025-10-06T14:19:19.459" v="1872" actId="20577"/>
          <ac:spMkLst>
            <pc:docMk/>
            <pc:sldMk cId="1930706001" sldId="338"/>
            <ac:spMk id="3" creationId="{0380E629-5835-E79B-6375-441E68FF5EA2}"/>
          </ac:spMkLst>
        </pc:spChg>
        <pc:picChg chg="mod">
          <ac:chgData name="Henk BOSTYN" userId="5f9dfa39-534c-4787-9dcb-e6cb1cfb5b72" providerId="ADAL" clId="{98C79320-A7DA-499C-980C-C61EC0F4E3A4}" dt="2025-10-06T14:25:29.403" v="2323" actId="1076"/>
          <ac:picMkLst>
            <pc:docMk/>
            <pc:sldMk cId="1930706001" sldId="338"/>
            <ac:picMk id="7" creationId="{28D28FDE-5D74-C20D-52DF-8A79324C7518}"/>
          </ac:picMkLst>
        </pc:picChg>
        <pc:picChg chg="add mod">
          <ac:chgData name="Henk BOSTYN" userId="5f9dfa39-534c-4787-9dcb-e6cb1cfb5b72" providerId="ADAL" clId="{98C79320-A7DA-499C-980C-C61EC0F4E3A4}" dt="2025-10-06T14:39:08.868" v="2502" actId="1076"/>
          <ac:picMkLst>
            <pc:docMk/>
            <pc:sldMk cId="1930706001" sldId="338"/>
            <ac:picMk id="8" creationId="{C2F887F9-0809-F7F2-4591-7A406EAEEB64}"/>
          </ac:picMkLst>
        </pc:picChg>
        <pc:picChg chg="mod">
          <ac:chgData name="Henk BOSTYN" userId="5f9dfa39-534c-4787-9dcb-e6cb1cfb5b72" providerId="ADAL" clId="{98C79320-A7DA-499C-980C-C61EC0F4E3A4}" dt="2025-10-06T14:39:10.688" v="2503" actId="1076"/>
          <ac:picMkLst>
            <pc:docMk/>
            <pc:sldMk cId="1930706001" sldId="338"/>
            <ac:picMk id="9" creationId="{E2C3677D-B450-9758-0DBB-56733C7684A6}"/>
          </ac:picMkLst>
        </pc:picChg>
        <pc:picChg chg="add mod">
          <ac:chgData name="Henk BOSTYN" userId="5f9dfa39-534c-4787-9dcb-e6cb1cfb5b72" providerId="ADAL" clId="{98C79320-A7DA-499C-980C-C61EC0F4E3A4}" dt="2025-10-06T14:39:13.444" v="2504" actId="1076"/>
          <ac:picMkLst>
            <pc:docMk/>
            <pc:sldMk cId="1930706001" sldId="338"/>
            <ac:picMk id="10" creationId="{95C55E58-9A4F-56B9-5AA2-EB9B4753AA44}"/>
          </ac:picMkLst>
        </pc:picChg>
        <pc:picChg chg="mod">
          <ac:chgData name="Henk BOSTYN" userId="5f9dfa39-534c-4787-9dcb-e6cb1cfb5b72" providerId="ADAL" clId="{98C79320-A7DA-499C-980C-C61EC0F4E3A4}" dt="2025-10-06T14:39:07.676" v="2501" actId="1076"/>
          <ac:picMkLst>
            <pc:docMk/>
            <pc:sldMk cId="1930706001" sldId="338"/>
            <ac:picMk id="11" creationId="{C49287E3-2504-520C-2C9B-DD56689A2815}"/>
          </ac:picMkLst>
        </pc:picChg>
      </pc:sldChg>
      <pc:sldChg chg="delSp modSp del mod">
        <pc:chgData name="Henk BOSTYN" userId="5f9dfa39-534c-4787-9dcb-e6cb1cfb5b72" providerId="ADAL" clId="{98C79320-A7DA-499C-980C-C61EC0F4E3A4}" dt="2025-10-06T14:39:20.255" v="2505" actId="47"/>
        <pc:sldMkLst>
          <pc:docMk/>
          <pc:sldMk cId="2153241809" sldId="353"/>
        </pc:sldMkLst>
      </pc:sldChg>
      <pc:sldChg chg="modSp mod">
        <pc:chgData name="Henk BOSTYN" userId="5f9dfa39-534c-4787-9dcb-e6cb1cfb5b72" providerId="ADAL" clId="{98C79320-A7DA-499C-980C-C61EC0F4E3A4}" dt="2025-10-06T08:08:51.441" v="62" actId="20577"/>
        <pc:sldMkLst>
          <pc:docMk/>
          <pc:sldMk cId="3438271757" sldId="355"/>
        </pc:sldMkLst>
        <pc:spChg chg="mod">
          <ac:chgData name="Henk BOSTYN" userId="5f9dfa39-534c-4787-9dcb-e6cb1cfb5b72" providerId="ADAL" clId="{98C79320-A7DA-499C-980C-C61EC0F4E3A4}" dt="2025-10-06T08:08:51.441" v="62" actId="20577"/>
          <ac:spMkLst>
            <pc:docMk/>
            <pc:sldMk cId="3438271757" sldId="355"/>
            <ac:spMk id="2" creationId="{23103D58-5C47-1050-5BC2-AFE3B22ACC88}"/>
          </ac:spMkLst>
        </pc:spChg>
      </pc:sldChg>
      <pc:sldChg chg="modSp mod">
        <pc:chgData name="Henk BOSTYN" userId="5f9dfa39-534c-4787-9dcb-e6cb1cfb5b72" providerId="ADAL" clId="{98C79320-A7DA-499C-980C-C61EC0F4E3A4}" dt="2025-10-08T12:26:08.679" v="2543" actId="20577"/>
        <pc:sldMkLst>
          <pc:docMk/>
          <pc:sldMk cId="3359761928" sldId="361"/>
        </pc:sldMkLst>
        <pc:spChg chg="mod">
          <ac:chgData name="Henk BOSTYN" userId="5f9dfa39-534c-4787-9dcb-e6cb1cfb5b72" providerId="ADAL" clId="{98C79320-A7DA-499C-980C-C61EC0F4E3A4}" dt="2025-10-08T12:26:08.679" v="2543" actId="20577"/>
          <ac:spMkLst>
            <pc:docMk/>
            <pc:sldMk cId="3359761928" sldId="361"/>
            <ac:spMk id="2" creationId="{4E2C3BA6-1D49-7E4B-F499-CD2A2F2BFF57}"/>
          </ac:spMkLst>
        </pc:spChg>
      </pc:sldChg>
      <pc:sldChg chg="addSp modSp mod">
        <pc:chgData name="Henk BOSTYN" userId="5f9dfa39-534c-4787-9dcb-e6cb1cfb5b72" providerId="ADAL" clId="{98C79320-A7DA-499C-980C-C61EC0F4E3A4}" dt="2025-10-08T11:42:11.345" v="2512" actId="14100"/>
        <pc:sldMkLst>
          <pc:docMk/>
          <pc:sldMk cId="3856087705" sldId="363"/>
        </pc:sldMkLst>
        <pc:picChg chg="add mod">
          <ac:chgData name="Henk BOSTYN" userId="5f9dfa39-534c-4787-9dcb-e6cb1cfb5b72" providerId="ADAL" clId="{98C79320-A7DA-499C-980C-C61EC0F4E3A4}" dt="2025-10-06T08:15:14.128" v="65" actId="14100"/>
          <ac:picMkLst>
            <pc:docMk/>
            <pc:sldMk cId="3856087705" sldId="363"/>
            <ac:picMk id="9" creationId="{8341FBC7-BD9A-4790-4D1F-014258E55703}"/>
          </ac:picMkLst>
        </pc:picChg>
        <pc:picChg chg="add mod">
          <ac:chgData name="Henk BOSTYN" userId="5f9dfa39-534c-4787-9dcb-e6cb1cfb5b72" providerId="ADAL" clId="{98C79320-A7DA-499C-980C-C61EC0F4E3A4}" dt="2025-10-08T11:42:11.345" v="2512" actId="14100"/>
          <ac:picMkLst>
            <pc:docMk/>
            <pc:sldMk cId="3856087705" sldId="363"/>
            <ac:picMk id="11" creationId="{DBEA2367-8423-A548-4B59-89863A29A845}"/>
          </ac:picMkLst>
        </pc:picChg>
      </pc:sldChg>
      <pc:sldChg chg="addSp modSp mod">
        <pc:chgData name="Henk BOSTYN" userId="5f9dfa39-534c-4787-9dcb-e6cb1cfb5b72" providerId="ADAL" clId="{98C79320-A7DA-499C-980C-C61EC0F4E3A4}" dt="2025-10-06T08:15:52.010" v="68" actId="14100"/>
        <pc:sldMkLst>
          <pc:docMk/>
          <pc:sldMk cId="4096573528" sldId="364"/>
        </pc:sldMkLst>
        <pc:picChg chg="add mod">
          <ac:chgData name="Henk BOSTYN" userId="5f9dfa39-534c-4787-9dcb-e6cb1cfb5b72" providerId="ADAL" clId="{98C79320-A7DA-499C-980C-C61EC0F4E3A4}" dt="2025-10-06T08:15:52.010" v="68" actId="14100"/>
          <ac:picMkLst>
            <pc:docMk/>
            <pc:sldMk cId="4096573528" sldId="364"/>
            <ac:picMk id="9" creationId="{EFE5CDDF-CF91-78CE-483F-62C0F91AE219}"/>
          </ac:picMkLst>
        </pc:picChg>
      </pc:sldChg>
      <pc:sldChg chg="addSp delSp modSp mod">
        <pc:chgData name="Henk BOSTYN" userId="5f9dfa39-534c-4787-9dcb-e6cb1cfb5b72" providerId="ADAL" clId="{98C79320-A7DA-499C-980C-C61EC0F4E3A4}" dt="2025-10-08T11:41:36.523" v="2509" actId="1076"/>
        <pc:sldMkLst>
          <pc:docMk/>
          <pc:sldMk cId="2675197545" sldId="365"/>
        </pc:sldMkLst>
        <pc:picChg chg="add mod">
          <ac:chgData name="Henk BOSTYN" userId="5f9dfa39-534c-4787-9dcb-e6cb1cfb5b72" providerId="ADAL" clId="{98C79320-A7DA-499C-980C-C61EC0F4E3A4}" dt="2025-10-08T11:41:36.523" v="2509" actId="1076"/>
          <ac:picMkLst>
            <pc:docMk/>
            <pc:sldMk cId="2675197545" sldId="365"/>
            <ac:picMk id="7" creationId="{37576239-F903-37A6-34A1-66D6C386ADEF}"/>
          </ac:picMkLst>
        </pc:picChg>
        <pc:picChg chg="add mod">
          <ac:chgData name="Henk BOSTYN" userId="5f9dfa39-534c-4787-9dcb-e6cb1cfb5b72" providerId="ADAL" clId="{98C79320-A7DA-499C-980C-C61EC0F4E3A4}" dt="2025-10-06T08:16:31.760" v="71" actId="14100"/>
          <ac:picMkLst>
            <pc:docMk/>
            <pc:sldMk cId="2675197545" sldId="365"/>
            <ac:picMk id="9" creationId="{87A9BE7F-3DDB-1629-956D-6D3A618F8CEA}"/>
          </ac:picMkLst>
        </pc:picChg>
        <pc:picChg chg="add mod">
          <ac:chgData name="Henk BOSTYN" userId="5f9dfa39-534c-4787-9dcb-e6cb1cfb5b72" providerId="ADAL" clId="{98C79320-A7DA-499C-980C-C61EC0F4E3A4}" dt="2025-10-06T11:15:25.608" v="261" actId="1076"/>
          <ac:picMkLst>
            <pc:docMk/>
            <pc:sldMk cId="2675197545" sldId="365"/>
            <ac:picMk id="12" creationId="{040D536D-E932-1503-EE38-F82B8B8175AB}"/>
          </ac:picMkLst>
        </pc:picChg>
      </pc:sldChg>
      <pc:sldChg chg="addSp modSp mod">
        <pc:chgData name="Henk BOSTYN" userId="5f9dfa39-534c-4787-9dcb-e6cb1cfb5b72" providerId="ADAL" clId="{98C79320-A7DA-499C-980C-C61EC0F4E3A4}" dt="2025-10-06T08:16:37.210" v="74" actId="14100"/>
        <pc:sldMkLst>
          <pc:docMk/>
          <pc:sldMk cId="65731579" sldId="366"/>
        </pc:sldMkLst>
        <pc:picChg chg="add mod">
          <ac:chgData name="Henk BOSTYN" userId="5f9dfa39-534c-4787-9dcb-e6cb1cfb5b72" providerId="ADAL" clId="{98C79320-A7DA-499C-980C-C61EC0F4E3A4}" dt="2025-10-06T08:16:37.210" v="74" actId="14100"/>
          <ac:picMkLst>
            <pc:docMk/>
            <pc:sldMk cId="65731579" sldId="366"/>
            <ac:picMk id="9" creationId="{2D585AAC-35CA-4E53-83CE-2A122BE9BE9B}"/>
          </ac:picMkLst>
        </pc:picChg>
      </pc:sldChg>
      <pc:sldChg chg="addSp modSp mod">
        <pc:chgData name="Henk BOSTYN" userId="5f9dfa39-534c-4787-9dcb-e6cb1cfb5b72" providerId="ADAL" clId="{98C79320-A7DA-499C-980C-C61EC0F4E3A4}" dt="2025-10-06T11:51:20.237" v="1183" actId="1076"/>
        <pc:sldMkLst>
          <pc:docMk/>
          <pc:sldMk cId="3635083142" sldId="367"/>
        </pc:sldMkLst>
        <pc:spChg chg="mod">
          <ac:chgData name="Henk BOSTYN" userId="5f9dfa39-534c-4787-9dcb-e6cb1cfb5b72" providerId="ADAL" clId="{98C79320-A7DA-499C-980C-C61EC0F4E3A4}" dt="2025-10-06T08:16:46.449" v="75" actId="1076"/>
          <ac:spMkLst>
            <pc:docMk/>
            <pc:sldMk cId="3635083142" sldId="367"/>
            <ac:spMk id="2" creationId="{C318E6D0-BAAB-8945-19A3-B8F49C52E1E4}"/>
          </ac:spMkLst>
        </pc:spChg>
        <pc:picChg chg="mod">
          <ac:chgData name="Henk BOSTYN" userId="5f9dfa39-534c-4787-9dcb-e6cb1cfb5b72" providerId="ADAL" clId="{98C79320-A7DA-499C-980C-C61EC0F4E3A4}" dt="2025-10-06T11:51:16.455" v="1180" actId="1076"/>
          <ac:picMkLst>
            <pc:docMk/>
            <pc:sldMk cId="3635083142" sldId="367"/>
            <ac:picMk id="7" creationId="{45F24447-A750-D0E6-D937-03B87BD006DE}"/>
          </ac:picMkLst>
        </pc:picChg>
        <pc:picChg chg="add mod">
          <ac:chgData name="Henk BOSTYN" userId="5f9dfa39-534c-4787-9dcb-e6cb1cfb5b72" providerId="ADAL" clId="{98C79320-A7DA-499C-980C-C61EC0F4E3A4}" dt="2025-10-06T11:51:20.237" v="1183" actId="1076"/>
          <ac:picMkLst>
            <pc:docMk/>
            <pc:sldMk cId="3635083142" sldId="367"/>
            <ac:picMk id="8" creationId="{0B7A02C6-712C-09A7-2258-3787C7D8220E}"/>
          </ac:picMkLst>
        </pc:picChg>
      </pc:sldChg>
      <pc:sldChg chg="modSp mod ord">
        <pc:chgData name="Henk BOSTYN" userId="5f9dfa39-534c-4787-9dcb-e6cb1cfb5b72" providerId="ADAL" clId="{98C79320-A7DA-499C-980C-C61EC0F4E3A4}" dt="2025-10-06T11:41:46.418" v="1104"/>
        <pc:sldMkLst>
          <pc:docMk/>
          <pc:sldMk cId="3760196176" sldId="368"/>
        </pc:sldMkLst>
        <pc:spChg chg="mod">
          <ac:chgData name="Henk BOSTYN" userId="5f9dfa39-534c-4787-9dcb-e6cb1cfb5b72" providerId="ADAL" clId="{98C79320-A7DA-499C-980C-C61EC0F4E3A4}" dt="2025-10-06T08:51:39.892" v="159" actId="404"/>
          <ac:spMkLst>
            <pc:docMk/>
            <pc:sldMk cId="3760196176" sldId="368"/>
            <ac:spMk id="2" creationId="{190533E6-2749-F677-8A0D-C4C4D8A88739}"/>
          </ac:spMkLst>
        </pc:spChg>
      </pc:sldChg>
      <pc:sldChg chg="delSp modSp mod">
        <pc:chgData name="Henk BOSTYN" userId="5f9dfa39-534c-4787-9dcb-e6cb1cfb5b72" providerId="ADAL" clId="{98C79320-A7DA-499C-980C-C61EC0F4E3A4}" dt="2025-10-06T14:37:54.692" v="2494" actId="478"/>
        <pc:sldMkLst>
          <pc:docMk/>
          <pc:sldMk cId="4260112715" sldId="369"/>
        </pc:sldMkLst>
        <pc:spChg chg="mod">
          <ac:chgData name="Henk BOSTYN" userId="5f9dfa39-534c-4787-9dcb-e6cb1cfb5b72" providerId="ADAL" clId="{98C79320-A7DA-499C-980C-C61EC0F4E3A4}" dt="2025-10-06T14:37:46.207" v="2493" actId="20577"/>
          <ac:spMkLst>
            <pc:docMk/>
            <pc:sldMk cId="4260112715" sldId="369"/>
            <ac:spMk id="2" creationId="{22C2E7C8-6310-1FDA-F680-97752ED2D642}"/>
          </ac:spMkLst>
        </pc:spChg>
        <pc:spChg chg="mod">
          <ac:chgData name="Henk BOSTYN" userId="5f9dfa39-534c-4787-9dcb-e6cb1cfb5b72" providerId="ADAL" clId="{98C79320-A7DA-499C-980C-C61EC0F4E3A4}" dt="2025-10-06T14:23:30.599" v="2229" actId="20577"/>
          <ac:spMkLst>
            <pc:docMk/>
            <pc:sldMk cId="4260112715" sldId="369"/>
            <ac:spMk id="3" creationId="{3D96ABCF-BBC6-A23A-9FE8-CC922471F7E9}"/>
          </ac:spMkLst>
        </pc:spChg>
      </pc:sldChg>
      <pc:sldChg chg="addSp delSp modSp mod">
        <pc:chgData name="Henk BOSTYN" userId="5f9dfa39-534c-4787-9dcb-e6cb1cfb5b72" providerId="ADAL" clId="{98C79320-A7DA-499C-980C-C61EC0F4E3A4}" dt="2025-10-06T11:52:54.102" v="1190" actId="164"/>
        <pc:sldMkLst>
          <pc:docMk/>
          <pc:sldMk cId="3554307195" sldId="370"/>
        </pc:sldMkLst>
        <pc:spChg chg="add mod">
          <ac:chgData name="Henk BOSTYN" userId="5f9dfa39-534c-4787-9dcb-e6cb1cfb5b72" providerId="ADAL" clId="{98C79320-A7DA-499C-980C-C61EC0F4E3A4}" dt="2025-10-06T11:41:23.470" v="1102" actId="20577"/>
          <ac:spMkLst>
            <pc:docMk/>
            <pc:sldMk cId="3554307195" sldId="370"/>
            <ac:spMk id="9" creationId="{F313044E-F9E6-FC4C-CD18-6AF5C610BAAF}"/>
          </ac:spMkLst>
        </pc:spChg>
        <pc:grpChg chg="add mod">
          <ac:chgData name="Henk BOSTYN" userId="5f9dfa39-534c-4787-9dcb-e6cb1cfb5b72" providerId="ADAL" clId="{98C79320-A7DA-499C-980C-C61EC0F4E3A4}" dt="2025-10-06T11:52:54.102" v="1190" actId="164"/>
          <ac:grpSpMkLst>
            <pc:docMk/>
            <pc:sldMk cId="3554307195" sldId="370"/>
            <ac:grpSpMk id="17" creationId="{F1684A46-9CA8-CEC5-47AE-2DACA3A2A7CB}"/>
          </ac:grpSpMkLst>
        </pc:grpChg>
        <pc:picChg chg="mod ord">
          <ac:chgData name="Henk BOSTYN" userId="5f9dfa39-534c-4787-9dcb-e6cb1cfb5b72" providerId="ADAL" clId="{98C79320-A7DA-499C-980C-C61EC0F4E3A4}" dt="2025-10-06T11:52:54.102" v="1190" actId="164"/>
          <ac:picMkLst>
            <pc:docMk/>
            <pc:sldMk cId="3554307195" sldId="370"/>
            <ac:picMk id="7" creationId="{D819C35E-EBE5-514F-600C-C905A9683E81}"/>
          </ac:picMkLst>
        </pc:picChg>
        <pc:picChg chg="add mod">
          <ac:chgData name="Henk BOSTYN" userId="5f9dfa39-534c-4787-9dcb-e6cb1cfb5b72" providerId="ADAL" clId="{98C79320-A7DA-499C-980C-C61EC0F4E3A4}" dt="2025-10-06T11:52:17.564" v="1186" actId="1076"/>
          <ac:picMkLst>
            <pc:docMk/>
            <pc:sldMk cId="3554307195" sldId="370"/>
            <ac:picMk id="11" creationId="{C10AF8BF-9941-04C6-DEB4-DCE3D4538C53}"/>
          </ac:picMkLst>
        </pc:picChg>
        <pc:picChg chg="add mod">
          <ac:chgData name="Henk BOSTYN" userId="5f9dfa39-534c-4787-9dcb-e6cb1cfb5b72" providerId="ADAL" clId="{98C79320-A7DA-499C-980C-C61EC0F4E3A4}" dt="2025-10-06T11:40:18.864" v="1055" actId="1076"/>
          <ac:picMkLst>
            <pc:docMk/>
            <pc:sldMk cId="3554307195" sldId="370"/>
            <ac:picMk id="13" creationId="{8C6DC305-FC99-BCF6-EAF9-E39E9770870F}"/>
          </ac:picMkLst>
        </pc:picChg>
        <pc:picChg chg="add mod">
          <ac:chgData name="Henk BOSTYN" userId="5f9dfa39-534c-4787-9dcb-e6cb1cfb5b72" providerId="ADAL" clId="{98C79320-A7DA-499C-980C-C61EC0F4E3A4}" dt="2025-10-06T11:41:09.104" v="1067" actId="1076"/>
          <ac:picMkLst>
            <pc:docMk/>
            <pc:sldMk cId="3554307195" sldId="370"/>
            <ac:picMk id="15" creationId="{4E6216D9-E83C-3965-A748-A9836F061750}"/>
          </ac:picMkLst>
        </pc:picChg>
        <pc:inkChg chg="add mod">
          <ac:chgData name="Henk BOSTYN" userId="5f9dfa39-534c-4787-9dcb-e6cb1cfb5b72" providerId="ADAL" clId="{98C79320-A7DA-499C-980C-C61EC0F4E3A4}" dt="2025-10-06T11:52:54.102" v="1190" actId="164"/>
          <ac:inkMkLst>
            <pc:docMk/>
            <pc:sldMk cId="3554307195" sldId="370"/>
            <ac:inkMk id="16" creationId="{61E4AA5B-6F42-EE77-2B17-632978A5CB8E}"/>
          </ac:inkMkLst>
        </pc:inkChg>
      </pc:sldChg>
      <pc:sldChg chg="addSp delSp modSp mod">
        <pc:chgData name="Henk BOSTYN" userId="5f9dfa39-534c-4787-9dcb-e6cb1cfb5b72" providerId="ADAL" clId="{98C79320-A7DA-499C-980C-C61EC0F4E3A4}" dt="2025-10-08T11:44:59.469" v="2519" actId="478"/>
        <pc:sldMkLst>
          <pc:docMk/>
          <pc:sldMk cId="1682247336" sldId="371"/>
        </pc:sldMkLst>
        <pc:spChg chg="del">
          <ac:chgData name="Henk BOSTYN" userId="5f9dfa39-534c-4787-9dcb-e6cb1cfb5b72" providerId="ADAL" clId="{98C79320-A7DA-499C-980C-C61EC0F4E3A4}" dt="2025-10-08T11:44:59.469" v="2519" actId="478"/>
          <ac:spMkLst>
            <pc:docMk/>
            <pc:sldMk cId="1682247336" sldId="371"/>
            <ac:spMk id="2" creationId="{115F0D75-F0E2-1BFE-8B67-88E1548B8648}"/>
          </ac:spMkLst>
        </pc:spChg>
        <pc:picChg chg="add mod">
          <ac:chgData name="Henk BOSTYN" userId="5f9dfa39-534c-4787-9dcb-e6cb1cfb5b72" providerId="ADAL" clId="{98C79320-A7DA-499C-980C-C61EC0F4E3A4}" dt="2025-10-08T11:44:56.218" v="2518" actId="1076"/>
          <ac:picMkLst>
            <pc:docMk/>
            <pc:sldMk cId="1682247336" sldId="371"/>
            <ac:picMk id="7" creationId="{5C819361-5F8A-EB0A-80EF-23C22BAA943E}"/>
          </ac:picMkLst>
        </pc:picChg>
        <pc:picChg chg="del">
          <ac:chgData name="Henk BOSTYN" userId="5f9dfa39-534c-4787-9dcb-e6cb1cfb5b72" providerId="ADAL" clId="{98C79320-A7DA-499C-980C-C61EC0F4E3A4}" dt="2025-10-08T11:44:45.402" v="2513" actId="478"/>
          <ac:picMkLst>
            <pc:docMk/>
            <pc:sldMk cId="1682247336" sldId="371"/>
            <ac:picMk id="8" creationId="{9774E29F-5246-B4CC-BABA-0916D5CF6BD7}"/>
          </ac:picMkLst>
        </pc:picChg>
        <pc:picChg chg="mod">
          <ac:chgData name="Henk BOSTYN" userId="5f9dfa39-534c-4787-9dcb-e6cb1cfb5b72" providerId="ADAL" clId="{98C79320-A7DA-499C-980C-C61EC0F4E3A4}" dt="2025-10-08T11:44:49.713" v="2516" actId="1076"/>
          <ac:picMkLst>
            <pc:docMk/>
            <pc:sldMk cId="1682247336" sldId="371"/>
            <ac:picMk id="9" creationId="{5630491A-1575-F182-4368-A750DB8EBB35}"/>
          </ac:picMkLst>
        </pc:picChg>
      </pc:sldChg>
      <pc:sldChg chg="new del">
        <pc:chgData name="Henk BOSTYN" userId="5f9dfa39-534c-4787-9dcb-e6cb1cfb5b72" providerId="ADAL" clId="{98C79320-A7DA-499C-980C-C61EC0F4E3A4}" dt="2025-10-06T08:00:21.470" v="40" actId="2696"/>
        <pc:sldMkLst>
          <pc:docMk/>
          <pc:sldMk cId="1771226581" sldId="372"/>
        </pc:sldMkLst>
      </pc:sldChg>
      <pc:sldChg chg="addSp delSp modSp new mod">
        <pc:chgData name="Henk BOSTYN" userId="5f9dfa39-534c-4787-9dcb-e6cb1cfb5b72" providerId="ADAL" clId="{98C79320-A7DA-499C-980C-C61EC0F4E3A4}" dt="2025-10-08T12:28:16.660" v="2562" actId="1076"/>
        <pc:sldMkLst>
          <pc:docMk/>
          <pc:sldMk cId="4023150046" sldId="372"/>
        </pc:sldMkLst>
        <pc:spChg chg="mod">
          <ac:chgData name="Henk BOSTYN" userId="5f9dfa39-534c-4787-9dcb-e6cb1cfb5b72" providerId="ADAL" clId="{98C79320-A7DA-499C-980C-C61EC0F4E3A4}" dt="2025-10-08T12:28:09.296" v="2559" actId="20577"/>
          <ac:spMkLst>
            <pc:docMk/>
            <pc:sldMk cId="4023150046" sldId="372"/>
            <ac:spMk id="3" creationId="{E71E638C-8525-69C3-9ADC-8A29361D9BCA}"/>
          </ac:spMkLst>
        </pc:spChg>
        <pc:picChg chg="add mod">
          <ac:chgData name="Henk BOSTYN" userId="5f9dfa39-534c-4787-9dcb-e6cb1cfb5b72" providerId="ADAL" clId="{98C79320-A7DA-499C-980C-C61EC0F4E3A4}" dt="2025-10-08T12:28:16.660" v="2562" actId="1076"/>
          <ac:picMkLst>
            <pc:docMk/>
            <pc:sldMk cId="4023150046" sldId="372"/>
            <ac:picMk id="6" creationId="{F61D47E2-2E29-D6B0-73EE-4CAE5D40536A}"/>
          </ac:picMkLst>
        </pc:picChg>
        <pc:picChg chg="add del mod">
          <ac:chgData name="Henk BOSTYN" userId="5f9dfa39-534c-4787-9dcb-e6cb1cfb5b72" providerId="ADAL" clId="{98C79320-A7DA-499C-980C-C61EC0F4E3A4}" dt="2025-10-08T12:28:11.061" v="2560" actId="478"/>
          <ac:picMkLst>
            <pc:docMk/>
            <pc:sldMk cId="4023150046" sldId="372"/>
            <ac:picMk id="7" creationId="{247C3A59-F52B-24F2-05E9-CCD376F12DE4}"/>
          </ac:picMkLst>
        </pc:picChg>
      </pc:sldChg>
      <pc:sldChg chg="addSp modSp new del mod ord">
        <pc:chgData name="Henk BOSTYN" userId="5f9dfa39-534c-4787-9dcb-e6cb1cfb5b72" providerId="ADAL" clId="{98C79320-A7DA-499C-980C-C61EC0F4E3A4}" dt="2025-10-06T11:51:48.431" v="1184" actId="47"/>
        <pc:sldMkLst>
          <pc:docMk/>
          <pc:sldMk cId="4280235070" sldId="373"/>
        </pc:sldMkLst>
      </pc:sldChg>
      <pc:sldChg chg="modSp new del mod">
        <pc:chgData name="Henk BOSTYN" userId="5f9dfa39-534c-4787-9dcb-e6cb1cfb5b72" providerId="ADAL" clId="{98C79320-A7DA-499C-980C-C61EC0F4E3A4}" dt="2025-10-06T14:38:12.699" v="2495" actId="47"/>
        <pc:sldMkLst>
          <pc:docMk/>
          <pc:sldMk cId="1672147078" sldId="374"/>
        </pc:sldMkLst>
      </pc:sldChg>
      <pc:sldChg chg="addSp modSp new mod">
        <pc:chgData name="Henk BOSTYN" userId="5f9dfa39-534c-4787-9dcb-e6cb1cfb5b72" providerId="ADAL" clId="{98C79320-A7DA-499C-980C-C61EC0F4E3A4}" dt="2025-10-06T11:51:58.736" v="1185" actId="20577"/>
        <pc:sldMkLst>
          <pc:docMk/>
          <pc:sldMk cId="1527872838" sldId="375"/>
        </pc:sldMkLst>
        <pc:spChg chg="mod">
          <ac:chgData name="Henk BOSTYN" userId="5f9dfa39-534c-4787-9dcb-e6cb1cfb5b72" providerId="ADAL" clId="{98C79320-A7DA-499C-980C-C61EC0F4E3A4}" dt="2025-10-06T11:51:58.736" v="1185" actId="20577"/>
          <ac:spMkLst>
            <pc:docMk/>
            <pc:sldMk cId="1527872838" sldId="375"/>
            <ac:spMk id="2" creationId="{A17EA782-7A38-D5A1-5776-2E8748273079}"/>
          </ac:spMkLst>
        </pc:spChg>
        <pc:spChg chg="mod">
          <ac:chgData name="Henk BOSTYN" userId="5f9dfa39-534c-4787-9dcb-e6cb1cfb5b72" providerId="ADAL" clId="{98C79320-A7DA-499C-980C-C61EC0F4E3A4}" dt="2025-10-06T11:28:16.219" v="438" actId="20577"/>
          <ac:spMkLst>
            <pc:docMk/>
            <pc:sldMk cId="1527872838" sldId="375"/>
            <ac:spMk id="3" creationId="{8EE70198-8F19-DC41-1ED4-684DFF3938EA}"/>
          </ac:spMkLst>
        </pc:spChg>
        <pc:picChg chg="add mod">
          <ac:chgData name="Henk BOSTYN" userId="5f9dfa39-534c-4787-9dcb-e6cb1cfb5b72" providerId="ADAL" clId="{98C79320-A7DA-499C-980C-C61EC0F4E3A4}" dt="2025-10-06T11:33:51.560" v="831" actId="1076"/>
          <ac:picMkLst>
            <pc:docMk/>
            <pc:sldMk cId="1527872838" sldId="375"/>
            <ac:picMk id="7" creationId="{2B1ACA34-334B-A9A8-7232-213B672610B3}"/>
          </ac:picMkLst>
        </pc:picChg>
      </pc:sldChg>
      <pc:sldChg chg="addSp delSp modSp add mod">
        <pc:chgData name="Henk BOSTYN" userId="5f9dfa39-534c-4787-9dcb-e6cb1cfb5b72" providerId="ADAL" clId="{98C79320-A7DA-499C-980C-C61EC0F4E3A4}" dt="2025-10-06T11:58:31.714" v="1290" actId="1076"/>
        <pc:sldMkLst>
          <pc:docMk/>
          <pc:sldMk cId="762377931" sldId="376"/>
        </pc:sldMkLst>
        <pc:spChg chg="mod">
          <ac:chgData name="Henk BOSTYN" userId="5f9dfa39-534c-4787-9dcb-e6cb1cfb5b72" providerId="ADAL" clId="{98C79320-A7DA-499C-980C-C61EC0F4E3A4}" dt="2025-10-06T11:56:04.428" v="1284" actId="14100"/>
          <ac:spMkLst>
            <pc:docMk/>
            <pc:sldMk cId="762377931" sldId="376"/>
            <ac:spMk id="2" creationId="{41D486B3-921E-3812-B34A-A9D8EC0EB616}"/>
          </ac:spMkLst>
        </pc:spChg>
        <pc:picChg chg="add mod">
          <ac:chgData name="Henk BOSTYN" userId="5f9dfa39-534c-4787-9dcb-e6cb1cfb5b72" providerId="ADAL" clId="{98C79320-A7DA-499C-980C-C61EC0F4E3A4}" dt="2025-10-06T11:57:57.768" v="1288" actId="1076"/>
          <ac:picMkLst>
            <pc:docMk/>
            <pc:sldMk cId="762377931" sldId="376"/>
            <ac:picMk id="9" creationId="{2D463A44-A65E-223A-498A-16C3FD8A7766}"/>
          </ac:picMkLst>
        </pc:picChg>
        <pc:picChg chg="add mod">
          <ac:chgData name="Henk BOSTYN" userId="5f9dfa39-534c-4787-9dcb-e6cb1cfb5b72" providerId="ADAL" clId="{98C79320-A7DA-499C-980C-C61EC0F4E3A4}" dt="2025-10-06T11:58:31.714" v="1290" actId="1076"/>
          <ac:picMkLst>
            <pc:docMk/>
            <pc:sldMk cId="762377931" sldId="376"/>
            <ac:picMk id="11" creationId="{A6F18C78-E949-412E-2A0C-2485D9905396}"/>
          </ac:picMkLst>
        </pc:picChg>
      </pc:sldChg>
      <pc:sldChg chg="addSp modSp new mod">
        <pc:chgData name="Henk BOSTYN" userId="5f9dfa39-534c-4787-9dcb-e6cb1cfb5b72" providerId="ADAL" clId="{98C79320-A7DA-499C-980C-C61EC0F4E3A4}" dt="2025-10-06T14:29:09.688" v="2420" actId="14100"/>
        <pc:sldMkLst>
          <pc:docMk/>
          <pc:sldMk cId="3534077075" sldId="377"/>
        </pc:sldMkLst>
        <pc:spChg chg="mod">
          <ac:chgData name="Henk BOSTYN" userId="5f9dfa39-534c-4787-9dcb-e6cb1cfb5b72" providerId="ADAL" clId="{98C79320-A7DA-499C-980C-C61EC0F4E3A4}" dt="2025-10-06T14:29:04.002" v="2417" actId="20577"/>
          <ac:spMkLst>
            <pc:docMk/>
            <pc:sldMk cId="3534077075" sldId="377"/>
            <ac:spMk id="2" creationId="{B346F579-217E-7AE3-099B-495E862E1161}"/>
          </ac:spMkLst>
        </pc:spChg>
        <pc:spChg chg="mod">
          <ac:chgData name="Henk BOSTYN" userId="5f9dfa39-534c-4787-9dcb-e6cb1cfb5b72" providerId="ADAL" clId="{98C79320-A7DA-499C-980C-C61EC0F4E3A4}" dt="2025-10-06T13:37:18.574" v="1325" actId="20577"/>
          <ac:spMkLst>
            <pc:docMk/>
            <pc:sldMk cId="3534077075" sldId="377"/>
            <ac:spMk id="3" creationId="{8572FC65-89BB-3EF5-13D9-034DF8C35CDF}"/>
          </ac:spMkLst>
        </pc:spChg>
        <pc:picChg chg="add mod">
          <ac:chgData name="Henk BOSTYN" userId="5f9dfa39-534c-4787-9dcb-e6cb1cfb5b72" providerId="ADAL" clId="{98C79320-A7DA-499C-980C-C61EC0F4E3A4}" dt="2025-10-06T14:29:09.688" v="2420" actId="14100"/>
          <ac:picMkLst>
            <pc:docMk/>
            <pc:sldMk cId="3534077075" sldId="377"/>
            <ac:picMk id="7" creationId="{B224A49A-2B99-DA24-B043-BD1CA2EAFA20}"/>
          </ac:picMkLst>
        </pc:picChg>
      </pc:sldChg>
    </pc:docChg>
  </pc:docChgLst>
  <pc:docChgLst>
    <pc:chgData name="Bostyn Henk" userId="5f9dfa39-534c-4787-9dcb-e6cb1cfb5b72" providerId="ADAL" clId="{51EDBCA6-C5AB-4A0E-9785-C3DA12105A99}"/>
    <pc:docChg chg="undo custSel addSld delSld modSld">
      <pc:chgData name="Bostyn Henk" userId="5f9dfa39-534c-4787-9dcb-e6cb1cfb5b72" providerId="ADAL" clId="{51EDBCA6-C5AB-4A0E-9785-C3DA12105A99}" dt="2024-09-24T21:02:27.541" v="1398" actId="14100"/>
      <pc:docMkLst>
        <pc:docMk/>
      </pc:docMkLst>
      <pc:sldChg chg="modSp mod">
        <pc:chgData name="Bostyn Henk" userId="5f9dfa39-534c-4787-9dcb-e6cb1cfb5b72" providerId="ADAL" clId="{51EDBCA6-C5AB-4A0E-9785-C3DA12105A99}" dt="2024-09-24T17:51:15.071" v="15" actId="20577"/>
        <pc:sldMkLst>
          <pc:docMk/>
          <pc:sldMk cId="2573433908" sldId="306"/>
        </pc:sldMkLst>
      </pc:sldChg>
      <pc:sldChg chg="del">
        <pc:chgData name="Bostyn Henk" userId="5f9dfa39-534c-4787-9dcb-e6cb1cfb5b72" providerId="ADAL" clId="{51EDBCA6-C5AB-4A0E-9785-C3DA12105A99}" dt="2024-09-24T17:51:20.436" v="16" actId="47"/>
        <pc:sldMkLst>
          <pc:docMk/>
          <pc:sldMk cId="2079977045" sldId="307"/>
        </pc:sldMkLst>
      </pc:sldChg>
      <pc:sldChg chg="del">
        <pc:chgData name="Bostyn Henk" userId="5f9dfa39-534c-4787-9dcb-e6cb1cfb5b72" providerId="ADAL" clId="{51EDBCA6-C5AB-4A0E-9785-C3DA12105A99}" dt="2024-09-24T17:51:21.282" v="17" actId="47"/>
        <pc:sldMkLst>
          <pc:docMk/>
          <pc:sldMk cId="401152264" sldId="308"/>
        </pc:sldMkLst>
      </pc:sldChg>
      <pc:sldChg chg="del">
        <pc:chgData name="Bostyn Henk" userId="5f9dfa39-534c-4787-9dcb-e6cb1cfb5b72" providerId="ADAL" clId="{51EDBCA6-C5AB-4A0E-9785-C3DA12105A99}" dt="2024-09-24T17:51:23.462" v="18" actId="47"/>
        <pc:sldMkLst>
          <pc:docMk/>
          <pc:sldMk cId="1588187242" sldId="309"/>
        </pc:sldMkLst>
      </pc:sldChg>
      <pc:sldChg chg="del">
        <pc:chgData name="Bostyn Henk" userId="5f9dfa39-534c-4787-9dcb-e6cb1cfb5b72" providerId="ADAL" clId="{51EDBCA6-C5AB-4A0E-9785-C3DA12105A99}" dt="2024-09-24T17:51:26.300" v="20" actId="47"/>
        <pc:sldMkLst>
          <pc:docMk/>
          <pc:sldMk cId="2178162514" sldId="310"/>
        </pc:sldMkLst>
      </pc:sldChg>
      <pc:sldChg chg="del">
        <pc:chgData name="Bostyn Henk" userId="5f9dfa39-534c-4787-9dcb-e6cb1cfb5b72" providerId="ADAL" clId="{51EDBCA6-C5AB-4A0E-9785-C3DA12105A99}" dt="2024-09-24T17:51:25.162" v="19" actId="47"/>
        <pc:sldMkLst>
          <pc:docMk/>
          <pc:sldMk cId="3454887109" sldId="313"/>
        </pc:sldMkLst>
      </pc:sldChg>
      <pc:sldChg chg="del">
        <pc:chgData name="Bostyn Henk" userId="5f9dfa39-534c-4787-9dcb-e6cb1cfb5b72" providerId="ADAL" clId="{51EDBCA6-C5AB-4A0E-9785-C3DA12105A99}" dt="2024-09-24T17:51:54.541" v="34" actId="47"/>
        <pc:sldMkLst>
          <pc:docMk/>
          <pc:sldMk cId="2486297698" sldId="318"/>
        </pc:sldMkLst>
      </pc:sldChg>
      <pc:sldChg chg="del">
        <pc:chgData name="Bostyn Henk" userId="5f9dfa39-534c-4787-9dcb-e6cb1cfb5b72" providerId="ADAL" clId="{51EDBCA6-C5AB-4A0E-9785-C3DA12105A99}" dt="2024-09-24T17:51:27.503" v="21" actId="47"/>
        <pc:sldMkLst>
          <pc:docMk/>
          <pc:sldMk cId="4093930218" sldId="319"/>
        </pc:sldMkLst>
      </pc:sldChg>
      <pc:sldChg chg="del">
        <pc:chgData name="Bostyn Henk" userId="5f9dfa39-534c-4787-9dcb-e6cb1cfb5b72" providerId="ADAL" clId="{51EDBCA6-C5AB-4A0E-9785-C3DA12105A99}" dt="2024-09-24T17:51:28.788" v="22" actId="47"/>
        <pc:sldMkLst>
          <pc:docMk/>
          <pc:sldMk cId="1420307083" sldId="320"/>
        </pc:sldMkLst>
      </pc:sldChg>
      <pc:sldChg chg="del">
        <pc:chgData name="Bostyn Henk" userId="5f9dfa39-534c-4787-9dcb-e6cb1cfb5b72" providerId="ADAL" clId="{51EDBCA6-C5AB-4A0E-9785-C3DA12105A99}" dt="2024-09-24T17:51:30.962" v="23" actId="47"/>
        <pc:sldMkLst>
          <pc:docMk/>
          <pc:sldMk cId="3080549744" sldId="321"/>
        </pc:sldMkLst>
      </pc:sldChg>
      <pc:sldChg chg="del">
        <pc:chgData name="Bostyn Henk" userId="5f9dfa39-534c-4787-9dcb-e6cb1cfb5b72" providerId="ADAL" clId="{51EDBCA6-C5AB-4A0E-9785-C3DA12105A99}" dt="2024-09-24T17:51:43.389" v="32" actId="47"/>
        <pc:sldMkLst>
          <pc:docMk/>
          <pc:sldMk cId="2271001912" sldId="322"/>
        </pc:sldMkLst>
      </pc:sldChg>
      <pc:sldChg chg="del">
        <pc:chgData name="Bostyn Henk" userId="5f9dfa39-534c-4787-9dcb-e6cb1cfb5b72" providerId="ADAL" clId="{51EDBCA6-C5AB-4A0E-9785-C3DA12105A99}" dt="2024-09-24T17:51:32.439" v="24" actId="47"/>
        <pc:sldMkLst>
          <pc:docMk/>
          <pc:sldMk cId="797068780" sldId="324"/>
        </pc:sldMkLst>
      </pc:sldChg>
      <pc:sldChg chg="del">
        <pc:chgData name="Bostyn Henk" userId="5f9dfa39-534c-4787-9dcb-e6cb1cfb5b72" providerId="ADAL" clId="{51EDBCA6-C5AB-4A0E-9785-C3DA12105A99}" dt="2024-09-24T17:51:33.040" v="25" actId="47"/>
        <pc:sldMkLst>
          <pc:docMk/>
          <pc:sldMk cId="3071251177" sldId="325"/>
        </pc:sldMkLst>
      </pc:sldChg>
      <pc:sldChg chg="del">
        <pc:chgData name="Bostyn Henk" userId="5f9dfa39-534c-4787-9dcb-e6cb1cfb5b72" providerId="ADAL" clId="{51EDBCA6-C5AB-4A0E-9785-C3DA12105A99}" dt="2024-09-24T17:51:35.025" v="27" actId="47"/>
        <pc:sldMkLst>
          <pc:docMk/>
          <pc:sldMk cId="1846064412" sldId="326"/>
        </pc:sldMkLst>
      </pc:sldChg>
      <pc:sldChg chg="del">
        <pc:chgData name="Bostyn Henk" userId="5f9dfa39-534c-4787-9dcb-e6cb1cfb5b72" providerId="ADAL" clId="{51EDBCA6-C5AB-4A0E-9785-C3DA12105A99}" dt="2024-09-24T17:51:36.448" v="28" actId="47"/>
        <pc:sldMkLst>
          <pc:docMk/>
          <pc:sldMk cId="2131216462" sldId="327"/>
        </pc:sldMkLst>
      </pc:sldChg>
      <pc:sldChg chg="del">
        <pc:chgData name="Bostyn Henk" userId="5f9dfa39-534c-4787-9dcb-e6cb1cfb5b72" providerId="ADAL" clId="{51EDBCA6-C5AB-4A0E-9785-C3DA12105A99}" dt="2024-09-24T17:51:37.827" v="29" actId="47"/>
        <pc:sldMkLst>
          <pc:docMk/>
          <pc:sldMk cId="3067788830" sldId="328"/>
        </pc:sldMkLst>
      </pc:sldChg>
      <pc:sldChg chg="del">
        <pc:chgData name="Bostyn Henk" userId="5f9dfa39-534c-4787-9dcb-e6cb1cfb5b72" providerId="ADAL" clId="{51EDBCA6-C5AB-4A0E-9785-C3DA12105A99}" dt="2024-09-24T17:51:38.415" v="30" actId="47"/>
        <pc:sldMkLst>
          <pc:docMk/>
          <pc:sldMk cId="2622032652" sldId="329"/>
        </pc:sldMkLst>
      </pc:sldChg>
      <pc:sldChg chg="del">
        <pc:chgData name="Bostyn Henk" userId="5f9dfa39-534c-4787-9dcb-e6cb1cfb5b72" providerId="ADAL" clId="{51EDBCA6-C5AB-4A0E-9785-C3DA12105A99}" dt="2024-09-24T17:51:41.416" v="31" actId="47"/>
        <pc:sldMkLst>
          <pc:docMk/>
          <pc:sldMk cId="3736936179" sldId="330"/>
        </pc:sldMkLst>
      </pc:sldChg>
      <pc:sldChg chg="del">
        <pc:chgData name="Bostyn Henk" userId="5f9dfa39-534c-4787-9dcb-e6cb1cfb5b72" providerId="ADAL" clId="{51EDBCA6-C5AB-4A0E-9785-C3DA12105A99}" dt="2024-09-24T17:51:44.988" v="33" actId="47"/>
        <pc:sldMkLst>
          <pc:docMk/>
          <pc:sldMk cId="2699658356" sldId="332"/>
        </pc:sldMkLst>
      </pc:sldChg>
      <pc:sldChg chg="addSp modSp new mod">
        <pc:chgData name="Bostyn Henk" userId="5f9dfa39-534c-4787-9dcb-e6cb1cfb5b72" providerId="ADAL" clId="{51EDBCA6-C5AB-4A0E-9785-C3DA12105A99}" dt="2024-09-24T18:27:47.620" v="190" actId="1076"/>
        <pc:sldMkLst>
          <pc:docMk/>
          <pc:sldMk cId="4239960373" sldId="332"/>
        </pc:sldMkLst>
      </pc:sldChg>
      <pc:sldChg chg="modSp new mod">
        <pc:chgData name="Bostyn Henk" userId="5f9dfa39-534c-4787-9dcb-e6cb1cfb5b72" providerId="ADAL" clId="{51EDBCA6-C5AB-4A0E-9785-C3DA12105A99}" dt="2024-09-24T18:12:45.282" v="136" actId="1076"/>
        <pc:sldMkLst>
          <pc:docMk/>
          <pc:sldMk cId="1599457538" sldId="333"/>
        </pc:sldMkLst>
      </pc:sldChg>
      <pc:sldChg chg="del">
        <pc:chgData name="Bostyn Henk" userId="5f9dfa39-534c-4787-9dcb-e6cb1cfb5b72" providerId="ADAL" clId="{51EDBCA6-C5AB-4A0E-9785-C3DA12105A99}" dt="2024-09-24T17:51:33.874" v="26" actId="47"/>
        <pc:sldMkLst>
          <pc:docMk/>
          <pc:sldMk cId="3947237345" sldId="333"/>
        </pc:sldMkLst>
      </pc:sldChg>
      <pc:sldChg chg="addSp delSp modSp new mod">
        <pc:chgData name="Bostyn Henk" userId="5f9dfa39-534c-4787-9dcb-e6cb1cfb5b72" providerId="ADAL" clId="{51EDBCA6-C5AB-4A0E-9785-C3DA12105A99}" dt="2024-09-24T18:17:36.047" v="167" actId="1076"/>
        <pc:sldMkLst>
          <pc:docMk/>
          <pc:sldMk cId="2587620153" sldId="334"/>
        </pc:sldMkLst>
      </pc:sldChg>
      <pc:sldChg chg="addSp delSp modSp new mod">
        <pc:chgData name="Bostyn Henk" userId="5f9dfa39-534c-4787-9dcb-e6cb1cfb5b72" providerId="ADAL" clId="{51EDBCA6-C5AB-4A0E-9785-C3DA12105A99}" dt="2024-09-24T18:22:25.896" v="173" actId="1076"/>
        <pc:sldMkLst>
          <pc:docMk/>
          <pc:sldMk cId="573257259" sldId="335"/>
        </pc:sldMkLst>
      </pc:sldChg>
      <pc:sldChg chg="addSp modSp new mod">
        <pc:chgData name="Bostyn Henk" userId="5f9dfa39-534c-4787-9dcb-e6cb1cfb5b72" providerId="ADAL" clId="{51EDBCA6-C5AB-4A0E-9785-C3DA12105A99}" dt="2024-09-24T18:50:08.731" v="481" actId="20577"/>
        <pc:sldMkLst>
          <pc:docMk/>
          <pc:sldMk cId="2356837763" sldId="336"/>
        </pc:sldMkLst>
      </pc:sldChg>
      <pc:sldChg chg="addSp modSp new mod">
        <pc:chgData name="Bostyn Henk" userId="5f9dfa39-534c-4787-9dcb-e6cb1cfb5b72" providerId="ADAL" clId="{51EDBCA6-C5AB-4A0E-9785-C3DA12105A99}" dt="2024-09-24T18:41:52.922" v="398" actId="1076"/>
        <pc:sldMkLst>
          <pc:docMk/>
          <pc:sldMk cId="476725362" sldId="337"/>
        </pc:sldMkLst>
      </pc:sldChg>
      <pc:sldChg chg="addSp modSp new mod">
        <pc:chgData name="Bostyn Henk" userId="5f9dfa39-534c-4787-9dcb-e6cb1cfb5b72" providerId="ADAL" clId="{51EDBCA6-C5AB-4A0E-9785-C3DA12105A99}" dt="2024-09-24T18:46:23.365" v="425" actId="1076"/>
        <pc:sldMkLst>
          <pc:docMk/>
          <pc:sldMk cId="1930706001" sldId="338"/>
        </pc:sldMkLst>
      </pc:sldChg>
      <pc:sldChg chg="addSp modSp new mod">
        <pc:chgData name="Bostyn Henk" userId="5f9dfa39-534c-4787-9dcb-e6cb1cfb5b72" providerId="ADAL" clId="{51EDBCA6-C5AB-4A0E-9785-C3DA12105A99}" dt="2024-09-24T19:06:13.907" v="544" actId="20577"/>
        <pc:sldMkLst>
          <pc:docMk/>
          <pc:sldMk cId="3485627177" sldId="339"/>
        </pc:sldMkLst>
      </pc:sldChg>
      <pc:sldChg chg="modSp new mod">
        <pc:chgData name="Bostyn Henk" userId="5f9dfa39-534c-4787-9dcb-e6cb1cfb5b72" providerId="ADAL" clId="{51EDBCA6-C5AB-4A0E-9785-C3DA12105A99}" dt="2024-09-24T19:08:46.008" v="703" actId="12"/>
        <pc:sldMkLst>
          <pc:docMk/>
          <pc:sldMk cId="3250212292" sldId="340"/>
        </pc:sldMkLst>
      </pc:sldChg>
      <pc:sldChg chg="addSp modSp new mod">
        <pc:chgData name="Bostyn Henk" userId="5f9dfa39-534c-4787-9dcb-e6cb1cfb5b72" providerId="ADAL" clId="{51EDBCA6-C5AB-4A0E-9785-C3DA12105A99}" dt="2024-09-24T19:43:47.745" v="937" actId="1076"/>
        <pc:sldMkLst>
          <pc:docMk/>
          <pc:sldMk cId="3051598126" sldId="341"/>
        </pc:sldMkLst>
      </pc:sldChg>
      <pc:sldChg chg="addSp delSp modSp new mod">
        <pc:chgData name="Bostyn Henk" userId="5f9dfa39-534c-4787-9dcb-e6cb1cfb5b72" providerId="ADAL" clId="{51EDBCA6-C5AB-4A0E-9785-C3DA12105A99}" dt="2024-09-24T19:52:58.517" v="977" actId="20577"/>
        <pc:sldMkLst>
          <pc:docMk/>
          <pc:sldMk cId="4149763504" sldId="342"/>
        </pc:sldMkLst>
      </pc:sldChg>
      <pc:sldChg chg="addSp delSp modSp new mod">
        <pc:chgData name="Bostyn Henk" userId="5f9dfa39-534c-4787-9dcb-e6cb1cfb5b72" providerId="ADAL" clId="{51EDBCA6-C5AB-4A0E-9785-C3DA12105A99}" dt="2024-09-24T20:00:54.920" v="1022" actId="1076"/>
        <pc:sldMkLst>
          <pc:docMk/>
          <pc:sldMk cId="865939916" sldId="343"/>
        </pc:sldMkLst>
      </pc:sldChg>
      <pc:sldChg chg="addSp modSp new mod">
        <pc:chgData name="Bostyn Henk" userId="5f9dfa39-534c-4787-9dcb-e6cb1cfb5b72" providerId="ADAL" clId="{51EDBCA6-C5AB-4A0E-9785-C3DA12105A99}" dt="2024-09-24T20:03:10.738" v="1055" actId="12"/>
        <pc:sldMkLst>
          <pc:docMk/>
          <pc:sldMk cId="4267137368" sldId="344"/>
        </pc:sldMkLst>
      </pc:sldChg>
      <pc:sldChg chg="add del">
        <pc:chgData name="Bostyn Henk" userId="5f9dfa39-534c-4787-9dcb-e6cb1cfb5b72" providerId="ADAL" clId="{51EDBCA6-C5AB-4A0E-9785-C3DA12105A99}" dt="2024-09-24T20:03:33.238" v="1057" actId="2890"/>
        <pc:sldMkLst>
          <pc:docMk/>
          <pc:sldMk cId="3585913305" sldId="345"/>
        </pc:sldMkLst>
      </pc:sldChg>
      <pc:sldChg chg="addSp modSp new mod">
        <pc:chgData name="Bostyn Henk" userId="5f9dfa39-534c-4787-9dcb-e6cb1cfb5b72" providerId="ADAL" clId="{51EDBCA6-C5AB-4A0E-9785-C3DA12105A99}" dt="2024-09-24T20:04:57.922" v="1076" actId="1076"/>
        <pc:sldMkLst>
          <pc:docMk/>
          <pc:sldMk cId="3722180629" sldId="345"/>
        </pc:sldMkLst>
      </pc:sldChg>
      <pc:sldChg chg="modSp new mod">
        <pc:chgData name="Bostyn Henk" userId="5f9dfa39-534c-4787-9dcb-e6cb1cfb5b72" providerId="ADAL" clId="{51EDBCA6-C5AB-4A0E-9785-C3DA12105A99}" dt="2024-09-24T20:08:07.681" v="1167" actId="6549"/>
        <pc:sldMkLst>
          <pc:docMk/>
          <pc:sldMk cId="820644005" sldId="346"/>
        </pc:sldMkLst>
      </pc:sldChg>
      <pc:sldChg chg="addSp modSp new mod">
        <pc:chgData name="Bostyn Henk" userId="5f9dfa39-534c-4787-9dcb-e6cb1cfb5b72" providerId="ADAL" clId="{51EDBCA6-C5AB-4A0E-9785-C3DA12105A99}" dt="2024-09-24T20:09:37.697" v="1195" actId="1076"/>
        <pc:sldMkLst>
          <pc:docMk/>
          <pc:sldMk cId="180409488" sldId="347"/>
        </pc:sldMkLst>
      </pc:sldChg>
      <pc:sldChg chg="addSp modSp new mod">
        <pc:chgData name="Bostyn Henk" userId="5f9dfa39-534c-4787-9dcb-e6cb1cfb5b72" providerId="ADAL" clId="{51EDBCA6-C5AB-4A0E-9785-C3DA12105A99}" dt="2024-09-24T20:30:24.125" v="1206"/>
        <pc:sldMkLst>
          <pc:docMk/>
          <pc:sldMk cId="728634976" sldId="348"/>
        </pc:sldMkLst>
      </pc:sldChg>
      <pc:sldChg chg="addSp modSp new mod">
        <pc:chgData name="Bostyn Henk" userId="5f9dfa39-534c-4787-9dcb-e6cb1cfb5b72" providerId="ADAL" clId="{51EDBCA6-C5AB-4A0E-9785-C3DA12105A99}" dt="2024-09-24T21:02:27.541" v="1398" actId="14100"/>
        <pc:sldMkLst>
          <pc:docMk/>
          <pc:sldMk cId="862703983" sldId="349"/>
        </pc:sldMkLst>
      </pc:sldChg>
    </pc:docChg>
  </pc:docChgLst>
  <pc:docChgLst>
    <pc:chgData name="Bostyn Henk" userId="5f9dfa39-534c-4787-9dcb-e6cb1cfb5b72" providerId="ADAL" clId="{099070F0-780B-4165-944D-68FF2274F000}"/>
    <pc:docChg chg="undo custSel addSld delSld modSld sldOrd">
      <pc:chgData name="Bostyn Henk" userId="5f9dfa39-534c-4787-9dcb-e6cb1cfb5b72" providerId="ADAL" clId="{099070F0-780B-4165-944D-68FF2274F000}" dt="2024-10-02T07:30:02.535" v="2796" actId="14100"/>
      <pc:docMkLst>
        <pc:docMk/>
      </pc:docMkLst>
      <pc:sldChg chg="modSp mod">
        <pc:chgData name="Bostyn Henk" userId="5f9dfa39-534c-4787-9dcb-e6cb1cfb5b72" providerId="ADAL" clId="{099070F0-780B-4165-944D-68FF2274F000}" dt="2024-10-01T08:09:26.388" v="18" actId="20577"/>
        <pc:sldMkLst>
          <pc:docMk/>
          <pc:sldMk cId="2573433908" sldId="306"/>
        </pc:sldMkLst>
      </pc:sldChg>
      <pc:sldChg chg="modSp mod">
        <pc:chgData name="Bostyn Henk" userId="5f9dfa39-534c-4787-9dcb-e6cb1cfb5b72" providerId="ADAL" clId="{099070F0-780B-4165-944D-68FF2274F000}" dt="2024-10-01T11:16:43.687" v="1853"/>
        <pc:sldMkLst>
          <pc:docMk/>
          <pc:sldMk cId="1394380778" sldId="323"/>
        </pc:sldMkLst>
      </pc:sldChg>
      <pc:sldChg chg="del">
        <pc:chgData name="Bostyn Henk" userId="5f9dfa39-534c-4787-9dcb-e6cb1cfb5b72" providerId="ADAL" clId="{099070F0-780B-4165-944D-68FF2274F000}" dt="2024-10-01T08:10:56.685" v="19" actId="47"/>
        <pc:sldMkLst>
          <pc:docMk/>
          <pc:sldMk cId="2828251855" sldId="331"/>
        </pc:sldMkLst>
      </pc:sldChg>
      <pc:sldChg chg="addSp delSp modSp del mod">
        <pc:chgData name="Bostyn Henk" userId="5f9dfa39-534c-4787-9dcb-e6cb1cfb5b72" providerId="ADAL" clId="{099070F0-780B-4165-944D-68FF2274F000}" dt="2024-10-01T08:15:29.695" v="244" actId="47"/>
        <pc:sldMkLst>
          <pc:docMk/>
          <pc:sldMk cId="2587620153" sldId="334"/>
        </pc:sldMkLst>
      </pc:sldChg>
      <pc:sldChg chg="del">
        <pc:chgData name="Bostyn Henk" userId="5f9dfa39-534c-4787-9dcb-e6cb1cfb5b72" providerId="ADAL" clId="{099070F0-780B-4165-944D-68FF2274F000}" dt="2024-10-01T08:15:33.114" v="245" actId="47"/>
        <pc:sldMkLst>
          <pc:docMk/>
          <pc:sldMk cId="573257259" sldId="335"/>
        </pc:sldMkLst>
      </pc:sldChg>
      <pc:sldChg chg="addSp delSp modSp mod">
        <pc:chgData name="Bostyn Henk" userId="5f9dfa39-534c-4787-9dcb-e6cb1cfb5b72" providerId="ADAL" clId="{099070F0-780B-4165-944D-68FF2274F000}" dt="2024-10-01T18:57:35.376" v="2432" actId="20577"/>
        <pc:sldMkLst>
          <pc:docMk/>
          <pc:sldMk cId="2356837763" sldId="336"/>
        </pc:sldMkLst>
      </pc:sldChg>
      <pc:sldChg chg="del">
        <pc:chgData name="Bostyn Henk" userId="5f9dfa39-534c-4787-9dcb-e6cb1cfb5b72" providerId="ADAL" clId="{099070F0-780B-4165-944D-68FF2274F000}" dt="2024-10-01T18:58:11.774" v="2433" actId="47"/>
        <pc:sldMkLst>
          <pc:docMk/>
          <pc:sldMk cId="3485627177" sldId="339"/>
        </pc:sldMkLst>
      </pc:sldChg>
      <pc:sldChg chg="del">
        <pc:chgData name="Bostyn Henk" userId="5f9dfa39-534c-4787-9dcb-e6cb1cfb5b72" providerId="ADAL" clId="{099070F0-780B-4165-944D-68FF2274F000}" dt="2024-10-01T19:59:56.724" v="2578" actId="47"/>
        <pc:sldMkLst>
          <pc:docMk/>
          <pc:sldMk cId="3250212292" sldId="340"/>
        </pc:sldMkLst>
      </pc:sldChg>
      <pc:sldChg chg="del">
        <pc:chgData name="Bostyn Henk" userId="5f9dfa39-534c-4787-9dcb-e6cb1cfb5b72" providerId="ADAL" clId="{099070F0-780B-4165-944D-68FF2274F000}" dt="2024-10-01T18:58:21.085" v="2434" actId="47"/>
        <pc:sldMkLst>
          <pc:docMk/>
          <pc:sldMk cId="3051598126" sldId="341"/>
        </pc:sldMkLst>
      </pc:sldChg>
      <pc:sldChg chg="del">
        <pc:chgData name="Bostyn Henk" userId="5f9dfa39-534c-4787-9dcb-e6cb1cfb5b72" providerId="ADAL" clId="{099070F0-780B-4165-944D-68FF2274F000}" dt="2024-10-01T18:58:24.254" v="2435" actId="47"/>
        <pc:sldMkLst>
          <pc:docMk/>
          <pc:sldMk cId="4149763504" sldId="342"/>
        </pc:sldMkLst>
      </pc:sldChg>
      <pc:sldChg chg="del">
        <pc:chgData name="Bostyn Henk" userId="5f9dfa39-534c-4787-9dcb-e6cb1cfb5b72" providerId="ADAL" clId="{099070F0-780B-4165-944D-68FF2274F000}" dt="2024-10-01T19:59:25.322" v="2571" actId="47"/>
        <pc:sldMkLst>
          <pc:docMk/>
          <pc:sldMk cId="865939916" sldId="343"/>
        </pc:sldMkLst>
      </pc:sldChg>
      <pc:sldChg chg="del">
        <pc:chgData name="Bostyn Henk" userId="5f9dfa39-534c-4787-9dcb-e6cb1cfb5b72" providerId="ADAL" clId="{099070F0-780B-4165-944D-68FF2274F000}" dt="2024-10-01T19:59:27.370" v="2572" actId="47"/>
        <pc:sldMkLst>
          <pc:docMk/>
          <pc:sldMk cId="4267137368" sldId="344"/>
        </pc:sldMkLst>
      </pc:sldChg>
      <pc:sldChg chg="del">
        <pc:chgData name="Bostyn Henk" userId="5f9dfa39-534c-4787-9dcb-e6cb1cfb5b72" providerId="ADAL" clId="{099070F0-780B-4165-944D-68FF2274F000}" dt="2024-10-01T19:59:28.816" v="2573" actId="47"/>
        <pc:sldMkLst>
          <pc:docMk/>
          <pc:sldMk cId="3722180629" sldId="345"/>
        </pc:sldMkLst>
      </pc:sldChg>
      <pc:sldChg chg="del">
        <pc:chgData name="Bostyn Henk" userId="5f9dfa39-534c-4787-9dcb-e6cb1cfb5b72" providerId="ADAL" clId="{099070F0-780B-4165-944D-68FF2274F000}" dt="2024-10-01T19:59:30.477" v="2574" actId="47"/>
        <pc:sldMkLst>
          <pc:docMk/>
          <pc:sldMk cId="820644005" sldId="346"/>
        </pc:sldMkLst>
      </pc:sldChg>
      <pc:sldChg chg="del">
        <pc:chgData name="Bostyn Henk" userId="5f9dfa39-534c-4787-9dcb-e6cb1cfb5b72" providerId="ADAL" clId="{099070F0-780B-4165-944D-68FF2274F000}" dt="2024-10-01T19:59:32.296" v="2575" actId="47"/>
        <pc:sldMkLst>
          <pc:docMk/>
          <pc:sldMk cId="180409488" sldId="347"/>
        </pc:sldMkLst>
      </pc:sldChg>
      <pc:sldChg chg="del">
        <pc:chgData name="Bostyn Henk" userId="5f9dfa39-534c-4787-9dcb-e6cb1cfb5b72" providerId="ADAL" clId="{099070F0-780B-4165-944D-68FF2274F000}" dt="2024-10-01T19:59:33.665" v="2576" actId="47"/>
        <pc:sldMkLst>
          <pc:docMk/>
          <pc:sldMk cId="728634976" sldId="348"/>
        </pc:sldMkLst>
      </pc:sldChg>
      <pc:sldChg chg="del">
        <pc:chgData name="Bostyn Henk" userId="5f9dfa39-534c-4787-9dcb-e6cb1cfb5b72" providerId="ADAL" clId="{099070F0-780B-4165-944D-68FF2274F000}" dt="2024-10-01T19:59:41.066" v="2577" actId="47"/>
        <pc:sldMkLst>
          <pc:docMk/>
          <pc:sldMk cId="862703983" sldId="349"/>
        </pc:sldMkLst>
      </pc:sldChg>
      <pc:sldChg chg="addSp delSp modSp new mod ord">
        <pc:chgData name="Bostyn Henk" userId="5f9dfa39-534c-4787-9dcb-e6cb1cfb5b72" providerId="ADAL" clId="{099070F0-780B-4165-944D-68FF2274F000}" dt="2024-10-01T08:13:06.852" v="108" actId="6549"/>
        <pc:sldMkLst>
          <pc:docMk/>
          <pc:sldMk cId="821284910" sldId="350"/>
        </pc:sldMkLst>
      </pc:sldChg>
      <pc:sldChg chg="new del">
        <pc:chgData name="Bostyn Henk" userId="5f9dfa39-534c-4787-9dcb-e6cb1cfb5b72" providerId="ADAL" clId="{099070F0-780B-4165-944D-68FF2274F000}" dt="2024-10-01T08:11:25.677" v="21" actId="47"/>
        <pc:sldMkLst>
          <pc:docMk/>
          <pc:sldMk cId="3859820701" sldId="350"/>
        </pc:sldMkLst>
      </pc:sldChg>
      <pc:sldChg chg="modSp new mod">
        <pc:chgData name="Bostyn Henk" userId="5f9dfa39-534c-4787-9dcb-e6cb1cfb5b72" providerId="ADAL" clId="{099070F0-780B-4165-944D-68FF2274F000}" dt="2024-10-01T08:13:36.679" v="141" actId="20577"/>
        <pc:sldMkLst>
          <pc:docMk/>
          <pc:sldMk cId="3386023303" sldId="351"/>
        </pc:sldMkLst>
      </pc:sldChg>
      <pc:sldChg chg="addSp modSp new mod">
        <pc:chgData name="Bostyn Henk" userId="5f9dfa39-534c-4787-9dcb-e6cb1cfb5b72" providerId="ADAL" clId="{099070F0-780B-4165-944D-68FF2274F000}" dt="2024-10-01T08:15:28.149" v="243" actId="14100"/>
        <pc:sldMkLst>
          <pc:docMk/>
          <pc:sldMk cId="1055612111" sldId="352"/>
        </pc:sldMkLst>
      </pc:sldChg>
      <pc:sldChg chg="addSp delSp modSp new mod">
        <pc:chgData name="Bostyn Henk" userId="5f9dfa39-534c-4787-9dcb-e6cb1cfb5b72" providerId="ADAL" clId="{099070F0-780B-4165-944D-68FF2274F000}" dt="2024-10-01T20:22:59.451" v="2792" actId="1076"/>
        <pc:sldMkLst>
          <pc:docMk/>
          <pc:sldMk cId="2153241809" sldId="353"/>
        </pc:sldMkLst>
      </pc:sldChg>
      <pc:sldChg chg="addSp modSp new mod">
        <pc:chgData name="Bostyn Henk" userId="5f9dfa39-534c-4787-9dcb-e6cb1cfb5b72" providerId="ADAL" clId="{099070F0-780B-4165-944D-68FF2274F000}" dt="2024-10-01T08:18:57.722" v="690" actId="14100"/>
        <pc:sldMkLst>
          <pc:docMk/>
          <pc:sldMk cId="2194939653" sldId="354"/>
        </pc:sldMkLst>
      </pc:sldChg>
      <pc:sldChg chg="modSp new mod">
        <pc:chgData name="Bostyn Henk" userId="5f9dfa39-534c-4787-9dcb-e6cb1cfb5b72" providerId="ADAL" clId="{099070F0-780B-4165-944D-68FF2274F000}" dt="2024-10-01T08:22:40.069" v="713"/>
        <pc:sldMkLst>
          <pc:docMk/>
          <pc:sldMk cId="3438271757" sldId="355"/>
        </pc:sldMkLst>
      </pc:sldChg>
      <pc:sldChg chg="addSp modSp new mod">
        <pc:chgData name="Bostyn Henk" userId="5f9dfa39-534c-4787-9dcb-e6cb1cfb5b72" providerId="ADAL" clId="{099070F0-780B-4165-944D-68FF2274F000}" dt="2024-10-01T08:41:49.054" v="1166" actId="14100"/>
        <pc:sldMkLst>
          <pc:docMk/>
          <pc:sldMk cId="1603255018" sldId="356"/>
        </pc:sldMkLst>
      </pc:sldChg>
      <pc:sldChg chg="addSp modSp new mod">
        <pc:chgData name="Bostyn Henk" userId="5f9dfa39-534c-4787-9dcb-e6cb1cfb5b72" providerId="ADAL" clId="{099070F0-780B-4165-944D-68FF2274F000}" dt="2024-10-01T09:05:17.693" v="1223" actId="14100"/>
        <pc:sldMkLst>
          <pc:docMk/>
          <pc:sldMk cId="2641321341" sldId="357"/>
        </pc:sldMkLst>
      </pc:sldChg>
      <pc:sldChg chg="addSp delSp modSp new mod">
        <pc:chgData name="Bostyn Henk" userId="5f9dfa39-534c-4787-9dcb-e6cb1cfb5b72" providerId="ADAL" clId="{099070F0-780B-4165-944D-68FF2274F000}" dt="2024-10-01T09:06:01.277" v="1256" actId="14100"/>
        <pc:sldMkLst>
          <pc:docMk/>
          <pc:sldMk cId="2508926003" sldId="358"/>
        </pc:sldMkLst>
      </pc:sldChg>
      <pc:sldChg chg="modSp new mod">
        <pc:chgData name="Bostyn Henk" userId="5f9dfa39-534c-4787-9dcb-e6cb1cfb5b72" providerId="ADAL" clId="{099070F0-780B-4165-944D-68FF2274F000}" dt="2024-10-01T09:11:08.356" v="1484" actId="20577"/>
        <pc:sldMkLst>
          <pc:docMk/>
          <pc:sldMk cId="1257675513" sldId="359"/>
        </pc:sldMkLst>
      </pc:sldChg>
      <pc:sldChg chg="modSp new del mod ord">
        <pc:chgData name="Bostyn Henk" userId="5f9dfa39-534c-4787-9dcb-e6cb1cfb5b72" providerId="ADAL" clId="{099070F0-780B-4165-944D-68FF2274F000}" dt="2024-10-01T19:59:59.479" v="2579" actId="47"/>
        <pc:sldMkLst>
          <pc:docMk/>
          <pc:sldMk cId="3008281113" sldId="360"/>
        </pc:sldMkLst>
      </pc:sldChg>
      <pc:sldChg chg="modSp new mod">
        <pc:chgData name="Bostyn Henk" userId="5f9dfa39-534c-4787-9dcb-e6cb1cfb5b72" providerId="ADAL" clId="{099070F0-780B-4165-944D-68FF2274F000}" dt="2024-10-01T11:16:26.094" v="1851" actId="20577"/>
        <pc:sldMkLst>
          <pc:docMk/>
          <pc:sldMk cId="3359761928" sldId="361"/>
        </pc:sldMkLst>
      </pc:sldChg>
      <pc:sldChg chg="modSp new mod">
        <pc:chgData name="Bostyn Henk" userId="5f9dfa39-534c-4787-9dcb-e6cb1cfb5b72" providerId="ADAL" clId="{099070F0-780B-4165-944D-68FF2274F000}" dt="2024-10-01T18:28:40.331" v="2162" actId="115"/>
        <pc:sldMkLst>
          <pc:docMk/>
          <pc:sldMk cId="1183964980" sldId="362"/>
        </pc:sldMkLst>
      </pc:sldChg>
      <pc:sldChg chg="addSp modSp new mod">
        <pc:chgData name="Bostyn Henk" userId="5f9dfa39-534c-4787-9dcb-e6cb1cfb5b72" providerId="ADAL" clId="{099070F0-780B-4165-944D-68FF2274F000}" dt="2024-10-01T18:25:12.479" v="1993" actId="1076"/>
        <pc:sldMkLst>
          <pc:docMk/>
          <pc:sldMk cId="3856087705" sldId="363"/>
        </pc:sldMkLst>
      </pc:sldChg>
      <pc:sldChg chg="addSp modSp new mod">
        <pc:chgData name="Bostyn Henk" userId="5f9dfa39-534c-4787-9dcb-e6cb1cfb5b72" providerId="ADAL" clId="{099070F0-780B-4165-944D-68FF2274F000}" dt="2024-10-01T18:27:22.068" v="2135" actId="1076"/>
        <pc:sldMkLst>
          <pc:docMk/>
          <pc:sldMk cId="4096573528" sldId="364"/>
        </pc:sldMkLst>
      </pc:sldChg>
      <pc:sldChg chg="addSp modSp new mod">
        <pc:chgData name="Bostyn Henk" userId="5f9dfa39-534c-4787-9dcb-e6cb1cfb5b72" providerId="ADAL" clId="{099070F0-780B-4165-944D-68FF2274F000}" dt="2024-10-01T18:30:43.561" v="2279" actId="1076"/>
        <pc:sldMkLst>
          <pc:docMk/>
          <pc:sldMk cId="2675197545" sldId="365"/>
        </pc:sldMkLst>
      </pc:sldChg>
      <pc:sldChg chg="addSp modSp new mod">
        <pc:chgData name="Bostyn Henk" userId="5f9dfa39-534c-4787-9dcb-e6cb1cfb5b72" providerId="ADAL" clId="{099070F0-780B-4165-944D-68FF2274F000}" dt="2024-10-01T18:32:07.563" v="2367" actId="20577"/>
        <pc:sldMkLst>
          <pc:docMk/>
          <pc:sldMk cId="65731579" sldId="366"/>
        </pc:sldMkLst>
      </pc:sldChg>
      <pc:sldChg chg="addSp modSp new mod">
        <pc:chgData name="Bostyn Henk" userId="5f9dfa39-534c-4787-9dcb-e6cb1cfb5b72" providerId="ADAL" clId="{099070F0-780B-4165-944D-68FF2274F000}" dt="2024-10-01T18:33:58.241" v="2385" actId="1076"/>
        <pc:sldMkLst>
          <pc:docMk/>
          <pc:sldMk cId="3635083142" sldId="367"/>
        </pc:sldMkLst>
      </pc:sldChg>
      <pc:sldChg chg="addSp modSp new mod">
        <pc:chgData name="Bostyn Henk" userId="5f9dfa39-534c-4787-9dcb-e6cb1cfb5b72" providerId="ADAL" clId="{099070F0-780B-4165-944D-68FF2274F000}" dt="2024-10-01T18:54:34.050" v="2418" actId="1076"/>
        <pc:sldMkLst>
          <pc:docMk/>
          <pc:sldMk cId="3760196176" sldId="368"/>
        </pc:sldMkLst>
      </pc:sldChg>
      <pc:sldChg chg="addSp modSp new mod">
        <pc:chgData name="Bostyn Henk" userId="5f9dfa39-534c-4787-9dcb-e6cb1cfb5b72" providerId="ADAL" clId="{099070F0-780B-4165-944D-68FF2274F000}" dt="2024-10-01T20:07:41.810" v="2765" actId="1076"/>
        <pc:sldMkLst>
          <pc:docMk/>
          <pc:sldMk cId="4260112715" sldId="369"/>
        </pc:sldMkLst>
      </pc:sldChg>
      <pc:sldChg chg="addSp modSp new mod">
        <pc:chgData name="Bostyn Henk" userId="5f9dfa39-534c-4787-9dcb-e6cb1cfb5b72" providerId="ADAL" clId="{099070F0-780B-4165-944D-68FF2274F000}" dt="2024-10-01T20:06:51.127" v="2762" actId="1076"/>
        <pc:sldMkLst>
          <pc:docMk/>
          <pc:sldMk cId="3554307195" sldId="370"/>
        </pc:sldMkLst>
      </pc:sldChg>
      <pc:sldChg chg="addSp delSp modSp new mod">
        <pc:chgData name="Bostyn Henk" userId="5f9dfa39-534c-4787-9dcb-e6cb1cfb5b72" providerId="ADAL" clId="{099070F0-780B-4165-944D-68FF2274F000}" dt="2024-10-02T07:30:02.535" v="2796" actId="14100"/>
        <pc:sldMkLst>
          <pc:docMk/>
          <pc:sldMk cId="1682247336" sldId="371"/>
        </pc:sldMkLst>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8/10/2025</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11:52:32.878"/>
    </inkml:context>
    <inkml:brush xml:id="br0">
      <inkml:brushProperty name="width" value="0.035" units="cm"/>
      <inkml:brushProperty name="height" value="0.035" units="cm"/>
      <inkml:brushProperty name="color" value="#E71224"/>
    </inkml:brush>
  </inkml:definitions>
  <inkml:trace contextRef="#ctx0" brushRef="#br0">1483 20 24575,'-429'-12'0,"-26"5"0,428 9 0,1 1 0,0 1 0,0 2 0,1 0 0,0 2 0,0 1 0,0 0 0,1 2 0,-36 22 0,31-14 0,1 1 0,1 2 0,1 0 0,1 2 0,1 0 0,-40 53 0,54-62 0,0 1 0,0 0 0,2 0 0,0 1 0,1-1 0,-8 33 0,9-23 0,1 1 0,1 0 0,1 52 0,3-72 0,4 120 0,-2-109 0,1 1 0,1-1 0,1 1 0,11 30 0,18 28 0,75 127 0,-80-161-166,2 0 0,2-2 0,68 65 0,-34-46-2894,104 71 0,-114-91 1862,-2 0 5189,84 46 0,-122-78-3991,1-1 0,0-1 0,0 0 0,1-1 0,30 3 0,100 4 0,-95-10 0,538 6 0,-367-10 0,-194 2 0,0-1 0,59-11 0,-78 9 0,1 0 0,-1-1 0,0 0 0,-1-1 0,1 0 0,-1-1 0,0 0 0,0-1 0,-1 0 0,10-9 0,26-25 0,-3-2 0,-1-1 0,-2-3 0,-3-1 0,33-55 0,-46 66 0,36-44 0,11-16 0,-56 74 0,-2 0 0,-1 0 0,0-1 0,-2-1 0,0 0 0,6-31 0,11-90 0,-25 125 0,-1 0 0,-1 0 0,0-1 0,-2 1 0,-4-22 0,3 31 0,-1 0 0,0-1 0,-1 1 0,0 1 0,-1-1 0,0 1 0,-14-19 0,-65-68 0,12 15 0,65 73 0,-1-1 0,-1 1 0,0 1 0,0 0 0,-1 0 0,-19-11 0,-3 2 0,-39-15 0,20 9 0,-4-4 0,21 10 0,-1 1 0,-63-19 0,3 9 0,-13-4 0,-120-18 0,130 37-682,-167 0-1,252 12-6143</inkml:trace>
</inkml:ink>
</file>

<file path=ppt/notesMasters/_rels/notes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8/10/2025</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8/10/2025</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Info slide</a:t>
            </a:r>
            <a:endParaRPr lang="en-US" sz="2000"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invoegen</a:t>
            </a:r>
            <a:endParaRPr lang="en-US" sz="1400"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a:latin typeface="+mn-lt"/>
                <a:cs typeface="Arial" panose="020B0604020202020204" pitchFamily="34" charset="0"/>
              </a:rPr>
              <a:t>Klik op het pictogram dat vervolgens verschijnt om een afbeelding in te voegen.</a:t>
            </a:r>
          </a:p>
          <a:p>
            <a:endParaRPr lang="nl-NL" sz="1000">
              <a:latin typeface="+mn-lt"/>
              <a:cs typeface="Arial" panose="020B0604020202020204" pitchFamily="34" charset="0"/>
            </a:endParaRPr>
          </a:p>
          <a:p>
            <a:r>
              <a:rPr lang="nl-NL" sz="1000">
                <a:latin typeface="+mn-lt"/>
                <a:cs typeface="Arial" panose="020B0604020202020204" pitchFamily="34" charset="0"/>
              </a:rPr>
              <a:t>Voor </a:t>
            </a:r>
            <a:r>
              <a:rPr lang="nl-NL" sz="1000" err="1">
                <a:latin typeface="+mn-lt"/>
                <a:cs typeface="Arial" panose="020B0604020202020204" pitchFamily="34" charset="0"/>
              </a:rPr>
              <a:t>copy+paste</a:t>
            </a:r>
            <a:r>
              <a:rPr lang="nl-NL" sz="1000">
                <a:latin typeface="+mn-lt"/>
                <a:cs typeface="Arial" panose="020B0604020202020204" pitchFamily="34" charset="0"/>
              </a:rPr>
              <a:t> commando:</a:t>
            </a:r>
          </a:p>
          <a:p>
            <a:r>
              <a:rPr lang="nl-NL" sz="1000">
                <a:latin typeface="+mn-lt"/>
                <a:cs typeface="Arial" panose="020B0604020202020204" pitchFamily="34" charset="0"/>
              </a:rPr>
              <a:t>Selecteer de </a:t>
            </a:r>
            <a:r>
              <a:rPr lang="nl-NL" sz="1000" err="1">
                <a:latin typeface="+mn-lt"/>
                <a:cs typeface="Arial" panose="020B0604020202020204" pitchFamily="34" charset="0"/>
              </a:rPr>
              <a:t>placeholder</a:t>
            </a:r>
            <a:r>
              <a:rPr lang="nl-NL" sz="100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a:latin typeface="+mn-lt"/>
                <a:cs typeface="Arial" panose="020B0604020202020204" pitchFamily="34" charset="0"/>
              </a:rPr>
              <a:t>Wanneer je de afbeelding wilt schalen of verslepen, ga dan naar </a:t>
            </a:r>
          </a:p>
          <a:p>
            <a:r>
              <a:rPr lang="nl-NL" sz="1000" b="1">
                <a:latin typeface="+mn-lt"/>
                <a:cs typeface="Arial" panose="020B0604020202020204" pitchFamily="34" charset="0"/>
              </a:rPr>
              <a:t>‘Hulpmiddelen voor afbeeldingen’ </a:t>
            </a:r>
          </a:p>
          <a:p>
            <a:r>
              <a:rPr lang="nl-NL" sz="1000">
                <a:latin typeface="+mn-lt"/>
                <a:cs typeface="Arial" panose="020B0604020202020204" pitchFamily="34" charset="0"/>
              </a:rPr>
              <a:t>en klik op </a:t>
            </a:r>
            <a:r>
              <a:rPr lang="nl-NL" sz="1000" b="1">
                <a:latin typeface="+mn-lt"/>
                <a:cs typeface="Arial" panose="020B0604020202020204" pitchFamily="34" charset="0"/>
              </a:rPr>
              <a:t>‘Bijsnijden’. </a:t>
            </a:r>
            <a:r>
              <a:rPr lang="nl-NL" sz="1000">
                <a:latin typeface="+mn-lt"/>
                <a:cs typeface="Arial" panose="020B0604020202020204" pitchFamily="34" charset="0"/>
              </a:rPr>
              <a:t>Met de witte bolletjes schaal je de afbeelding, met de zwarte haakjes schaal je het afbeeldingskader. </a:t>
            </a:r>
            <a:endParaRPr lang="en-US" sz="100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a:latin typeface="+mn-lt"/>
                <a:cs typeface="Arial" panose="020B0604020202020204" pitchFamily="34" charset="0"/>
              </a:rPr>
              <a:t>Howest stock Afbeeldingen kan je downloaden op</a:t>
            </a:r>
          </a:p>
          <a:p>
            <a:r>
              <a:rPr lang="nl-NL" sz="1000">
                <a:latin typeface="+mn-lt"/>
                <a:cs typeface="Arial" panose="020B0604020202020204" pitchFamily="34" charset="0"/>
              </a:rPr>
              <a:t> </a:t>
            </a:r>
            <a:r>
              <a:rPr lang="nl-BE" sz="1000">
                <a:latin typeface="+mn-lt"/>
                <a:hlinkClick r:id="rId4"/>
              </a:rPr>
              <a:t>https://www.flickr.com/photos/howestbe/albums</a:t>
            </a:r>
            <a:endParaRPr lang="nl-NL" sz="100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optimaliseren</a:t>
            </a:r>
            <a:endParaRPr lang="en-US" sz="1400"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a:latin typeface="+mn-lt"/>
                <a:cs typeface="Arial" panose="020B0604020202020204" pitchFamily="34" charset="0"/>
              </a:rPr>
              <a:t>Afbeeldingen maken je PPT vaak heel groot, indien nodig kan je ze comprimeren door ze te selecteren naar </a:t>
            </a:r>
            <a:r>
              <a:rPr lang="nl-NL" sz="1000" b="1">
                <a:latin typeface="+mn-lt"/>
                <a:cs typeface="Arial" panose="020B0604020202020204" pitchFamily="34" charset="0"/>
              </a:rPr>
              <a:t>opmaak</a:t>
            </a:r>
            <a:r>
              <a:rPr lang="nl-NL" sz="1000">
                <a:latin typeface="+mn-lt"/>
                <a:cs typeface="Arial" panose="020B0604020202020204" pitchFamily="34" charset="0"/>
              </a:rPr>
              <a:t> te gaan</a:t>
            </a:r>
          </a:p>
          <a:p>
            <a:endParaRPr lang="nl-NL" sz="1000">
              <a:latin typeface="+mn-lt"/>
              <a:cs typeface="Arial" panose="020B0604020202020204" pitchFamily="34" charset="0"/>
            </a:endParaRPr>
          </a:p>
          <a:p>
            <a:r>
              <a:rPr lang="nl-NL" sz="1000">
                <a:latin typeface="+mn-lt"/>
                <a:cs typeface="Arial" panose="020B0604020202020204" pitchFamily="34" charset="0"/>
              </a:rPr>
              <a:t>Daar kan je volgende optie vinden:</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Gebruik iconen /logo`s</a:t>
            </a:r>
            <a:endParaRPr lang="en-US" sz="1400"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a:latin typeface="+mn-lt"/>
              <a:cs typeface="Arial" panose="020B0604020202020204" pitchFamily="34" charset="0"/>
            </a:endParaRPr>
          </a:p>
          <a:p>
            <a:r>
              <a:rPr lang="nl-NL" sz="1000">
                <a:latin typeface="+mn-lt"/>
                <a:cs typeface="Arial" panose="020B0604020202020204" pitchFamily="34" charset="0"/>
              </a:rPr>
              <a:t> </a:t>
            </a:r>
            <a:r>
              <a:rPr lang="nl-NL" sz="1000" b="1">
                <a:latin typeface="+mn-lt"/>
                <a:cs typeface="Arial" panose="020B0604020202020204" pitchFamily="34" charset="0"/>
              </a:rPr>
              <a:t>Sleep hiervoor aan de witte bolletjes op de hoeken maar hou SHIFT ingedrukt</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Aanpassen datum en voettekst</a:t>
            </a:r>
            <a:endParaRPr lang="en-US" sz="1400"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a:latin typeface="+mn-lt"/>
                <a:cs typeface="Arial" panose="020B0604020202020204" pitchFamily="34" charset="0"/>
              </a:rPr>
              <a:t>Pas de voettekst niet rechtstreeks aan maar ga via invoegen en klik op:</a:t>
            </a: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r>
              <a:rPr lang="nl-NL" sz="1000" b="0">
                <a:latin typeface="+mn-lt"/>
                <a:cs typeface="Arial" panose="020B0604020202020204" pitchFamily="34" charset="0"/>
              </a:rPr>
              <a:t>Daar kan je deze aanpassen en toepassen op de slide of op alle slides.</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a:latin typeface="+mn-lt"/>
                <a:cs typeface="Arial" panose="020B0604020202020204" pitchFamily="34" charset="0"/>
              </a:rPr>
              <a:t>Indien je per ongeluk elementen verschoven hebt in de </a:t>
            </a:r>
            <a:r>
              <a:rPr lang="nl-NL" sz="1000" err="1">
                <a:latin typeface="+mn-lt"/>
                <a:cs typeface="Arial" panose="020B0604020202020204" pitchFamily="34" charset="0"/>
              </a:rPr>
              <a:t>layout</a:t>
            </a:r>
            <a:r>
              <a:rPr lang="nl-NL" sz="1000">
                <a:latin typeface="+mn-lt"/>
                <a:cs typeface="Arial" panose="020B0604020202020204" pitchFamily="34" charset="0"/>
              </a:rPr>
              <a:t>, pas opnieuw de juiste template toe:</a:t>
            </a:r>
          </a:p>
          <a:p>
            <a:endParaRPr lang="nl-NL" sz="1000" b="1">
              <a:latin typeface="+mn-lt"/>
              <a:cs typeface="Arial" panose="020B0604020202020204" pitchFamily="34" charset="0"/>
            </a:endParaRPr>
          </a:p>
          <a:p>
            <a:r>
              <a:rPr lang="nl-NL" sz="1000"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Reset </a:t>
            </a:r>
            <a:r>
              <a:rPr lang="nl-NL" sz="1400" b="1" err="1">
                <a:solidFill>
                  <a:schemeClr val="tx2"/>
                </a:solidFill>
                <a:latin typeface="+mn-lt"/>
                <a:cs typeface="Arial" panose="020B0604020202020204" pitchFamily="34" charset="0"/>
              </a:rPr>
              <a:t>layout</a:t>
            </a:r>
            <a:endParaRPr lang="en-US" sz="1400"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a:latin typeface="Arial Rounded MT Bold" panose="020F0704030504030204" pitchFamily="34" charset="0"/>
              </a:rPr>
              <a:t>Gebruik Howest template </a:t>
            </a:r>
            <a:r>
              <a:rPr lang="nl-NL" sz="1100">
                <a:latin typeface="Arial Rounded MT Bold" panose="020F0704030504030204" pitchFamily="34" charset="0"/>
              </a:rPr>
              <a:t>versie 2.0</a:t>
            </a:r>
            <a:endParaRPr lang="nl-BE" sz="110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Tekst niveaus</a:t>
            </a:r>
            <a:endParaRPr lang="en-US" sz="1400"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a:t>Titelfont is </a:t>
            </a:r>
            <a:r>
              <a:rPr lang="nl-BE" sz="1000" err="1"/>
              <a:t>Arial</a:t>
            </a:r>
            <a:r>
              <a:rPr lang="nl-BE" sz="1000"/>
              <a:t> </a:t>
            </a:r>
            <a:r>
              <a:rPr lang="nl-BE" sz="1000" err="1"/>
              <a:t>Rounded</a:t>
            </a:r>
            <a:r>
              <a:rPr lang="nl-BE" sz="1000"/>
              <a:t> MT </a:t>
            </a:r>
            <a:r>
              <a:rPr lang="nl-BE" sz="1000" err="1"/>
              <a:t>Bold</a:t>
            </a:r>
            <a:endParaRPr lang="nl-BE" sz="1000"/>
          </a:p>
          <a:p>
            <a:r>
              <a:rPr lang="en-US" sz="1000" err="1"/>
              <a:t>Daarnaast</a:t>
            </a:r>
            <a:r>
              <a:rPr lang="en-US" sz="1000"/>
              <a:t> </a:t>
            </a:r>
            <a:r>
              <a:rPr lang="en-US" sz="1000" err="1"/>
              <a:t>voor</a:t>
            </a:r>
            <a:r>
              <a:rPr lang="en-US" sz="1000"/>
              <a:t> </a:t>
            </a:r>
            <a:r>
              <a:rPr lang="en-US" sz="1000" err="1"/>
              <a:t>tekst</a:t>
            </a:r>
            <a:r>
              <a:rPr lang="en-US" sz="1000"/>
              <a:t> Calibri </a:t>
            </a:r>
            <a:r>
              <a:rPr lang="en-US" sz="1000" err="1"/>
              <a:t>gebruiken</a:t>
            </a:r>
            <a:endParaRPr lang="en-US" sz="100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a:solidFill>
                  <a:schemeClr val="tx2"/>
                </a:solidFill>
                <a:latin typeface="Arial" panose="020B0604020202020204" pitchFamily="34" charset="0"/>
                <a:cs typeface="Arial" panose="020B0604020202020204" pitchFamily="34" charset="0"/>
              </a:rPr>
              <a:t>Tekstgroottes</a:t>
            </a:r>
            <a:endParaRPr lang="en-US" sz="1000"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a:latin typeface="+mj-lt"/>
                <a:cs typeface="Arial" panose="020B0604020202020204" pitchFamily="34" charset="0"/>
              </a:rPr>
              <a:t>Platte tekst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err="1">
                <a:latin typeface="+mj-lt"/>
                <a:cs typeface="Arial" panose="020B0604020202020204" pitchFamily="34" charset="0"/>
              </a:rPr>
              <a:t>Bullet</a:t>
            </a:r>
            <a:r>
              <a:rPr lang="nl-NL" sz="1000">
                <a:latin typeface="+mj-lt"/>
                <a:cs typeface="Arial" panose="020B0604020202020204" pitchFamily="34" charset="0"/>
              </a:rPr>
              <a: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a:latin typeface="+mj-lt"/>
                <a:cs typeface="Arial" panose="020B0604020202020204" pitchFamily="34" charset="0"/>
              </a:rPr>
              <a:t>Sub </a:t>
            </a:r>
            <a:r>
              <a:rPr lang="nl-NL" sz="1000" err="1">
                <a:latin typeface="+mj-lt"/>
                <a:cs typeface="Arial" panose="020B0604020202020204" pitchFamily="34" charset="0"/>
              </a:rPr>
              <a:t>Bullet</a:t>
            </a:r>
            <a:r>
              <a:rPr lang="nl-NL" sz="1000">
                <a:latin typeface="+mj-lt"/>
                <a:cs typeface="Arial" panose="020B0604020202020204" pitchFamily="34" charset="0"/>
              </a:rPr>
              <a:t> (30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a:solidFill>
                  <a:schemeClr val="tx2"/>
                </a:solidFill>
                <a:latin typeface="+mj-lt"/>
                <a:cs typeface="Arial" panose="020B0604020202020204" pitchFamily="34" charset="0"/>
              </a:rPr>
              <a:t>Kopje (24 </a:t>
            </a:r>
            <a:r>
              <a:rPr lang="nl-NL" sz="1000" b="1" err="1">
                <a:solidFill>
                  <a:schemeClr val="tx2"/>
                </a:solidFill>
                <a:latin typeface="+mj-lt"/>
                <a:cs typeface="Arial" panose="020B0604020202020204" pitchFamily="34" charset="0"/>
              </a:rPr>
              <a:t>pt</a:t>
            </a:r>
            <a:r>
              <a:rPr lang="nl-NL" sz="1000" b="1">
                <a:solidFill>
                  <a:schemeClr val="tx2"/>
                </a:solidFill>
                <a:latin typeface="+mj-lt"/>
                <a:cs typeface="Arial" panose="020B0604020202020204" pitchFamily="34" charset="0"/>
              </a:rPr>
              <a:t>)</a:t>
            </a:r>
            <a:endParaRPr lang="en-US" sz="1000"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a:solidFill>
                  <a:schemeClr val="tx2"/>
                </a:solidFill>
                <a:latin typeface="+mj-lt"/>
                <a:cs typeface="Arial" panose="020B0604020202020204" pitchFamily="34" charset="0"/>
              </a:rPr>
              <a:t>Kopje (16 </a:t>
            </a:r>
            <a:r>
              <a:rPr lang="nl-NL" sz="1000" i="1" err="1">
                <a:solidFill>
                  <a:schemeClr val="tx2"/>
                </a:solidFill>
                <a:latin typeface="+mj-lt"/>
                <a:cs typeface="Arial" panose="020B0604020202020204" pitchFamily="34" charset="0"/>
              </a:rPr>
              <a:t>pt</a:t>
            </a:r>
            <a:r>
              <a:rPr lang="nl-NL" sz="1000" i="1">
                <a:solidFill>
                  <a:schemeClr val="tx2"/>
                </a:solidFill>
                <a:latin typeface="+mj-lt"/>
                <a:cs typeface="Arial" panose="020B0604020202020204" pitchFamily="34" charset="0"/>
              </a:rPr>
              <a:t>)</a:t>
            </a:r>
            <a:endParaRPr lang="en-US" sz="1000"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1</a:t>
              </a:r>
              <a:endParaRPr lang="en-US" sz="12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2</a:t>
              </a:r>
              <a:endParaRPr lang="en-US" sz="12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3</a:t>
              </a:r>
              <a:endParaRPr lang="en-US" sz="12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4</a:t>
              </a:r>
              <a:endParaRPr lang="en-US" sz="12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5</a:t>
              </a:r>
              <a:endParaRPr lang="en-US" sz="12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Kaart aanpassen</a:t>
            </a:r>
            <a:endParaRPr lang="en-US" sz="1400"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a:latin typeface="+mn-lt"/>
                <a:cs typeface="Arial" panose="020B0604020202020204" pitchFamily="34" charset="0"/>
              </a:rPr>
              <a:t>Selecteer eerst de kaart en vervolgens het deel dat je wenst te kleuren. Klik naast de kaart om deze weer te verlaten.</a:t>
            </a:r>
          </a:p>
          <a:p>
            <a:endParaRPr lang="nl-NL" sz="1000">
              <a:latin typeface="+mn-lt"/>
              <a:cs typeface="Arial" panose="020B0604020202020204" pitchFamily="34" charset="0"/>
            </a:endParaRPr>
          </a:p>
          <a:p>
            <a:r>
              <a:rPr lang="nl-NL" sz="1000">
                <a:latin typeface="+mn-lt"/>
                <a:cs typeface="Arial" panose="020B0604020202020204" pitchFamily="34" charset="0"/>
              </a:rPr>
              <a:t>Copier de </a:t>
            </a:r>
            <a:r>
              <a:rPr lang="nl-NL" sz="1000" err="1">
                <a:latin typeface="+mn-lt"/>
                <a:cs typeface="Arial" panose="020B0604020202020204" pitchFamily="34" charset="0"/>
              </a:rPr>
              <a:t>pushpin</a:t>
            </a:r>
            <a:r>
              <a:rPr lang="nl-NL" sz="100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Grafieken aanpassen</a:t>
            </a:r>
            <a:endParaRPr lang="en-US" sz="1400"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a:latin typeface="+mn-lt"/>
                <a:cs typeface="Arial" panose="020B0604020202020204" pitchFamily="34" charset="0"/>
              </a:rPr>
              <a:t>Klik rechts op de grafiek en kies voor:</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Vragen of hulp</a:t>
            </a:r>
            <a:endParaRPr lang="en-US" sz="1400"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a:latin typeface="+mn-lt"/>
                <a:cs typeface="Arial" panose="020B0604020202020204" pitchFamily="34" charset="0"/>
              </a:rPr>
              <a:t>Contacteer de dienst communicatie of </a:t>
            </a:r>
            <a:r>
              <a:rPr lang="nl-NL" sz="1000">
                <a:latin typeface="+mn-lt"/>
                <a:cs typeface="Arial" panose="020B0604020202020204" pitchFamily="34" charset="0"/>
                <a:hlinkClick r:id="rId8"/>
              </a:rPr>
              <a:t>regis.le.roy@howest.be</a:t>
            </a:r>
            <a:r>
              <a:rPr lang="nl-NL" sz="100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err="1">
                <a:solidFill>
                  <a:schemeClr val="tx2"/>
                </a:solidFill>
                <a:latin typeface="+mn-lt"/>
                <a:cs typeface="Arial" panose="020B0604020202020204" pitchFamily="34" charset="0"/>
              </a:rPr>
              <a:t>SmartArt</a:t>
            </a:r>
            <a:r>
              <a:rPr lang="nl-NL" sz="1400" b="1">
                <a:solidFill>
                  <a:schemeClr val="tx2"/>
                </a:solidFill>
                <a:latin typeface="+mn-lt"/>
                <a:cs typeface="Arial" panose="020B0604020202020204" pitchFamily="34" charset="0"/>
              </a:rPr>
              <a:t> aanpassen</a:t>
            </a:r>
            <a:endParaRPr lang="en-US" sz="1400"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a:latin typeface="+mn-lt"/>
                <a:cs typeface="Arial" panose="020B0604020202020204" pitchFamily="34" charset="0"/>
              </a:rPr>
              <a:t>Copier de </a:t>
            </a:r>
            <a:r>
              <a:rPr lang="nl-NL" sz="1000" err="1">
                <a:latin typeface="+mn-lt"/>
                <a:cs typeface="Arial" panose="020B0604020202020204" pitchFamily="34" charset="0"/>
              </a:rPr>
              <a:t>smartart</a:t>
            </a:r>
            <a:r>
              <a:rPr lang="nl-NL" sz="1000">
                <a:latin typeface="+mn-lt"/>
                <a:cs typeface="Arial" panose="020B0604020202020204" pitchFamily="34" charset="0"/>
              </a:rPr>
              <a:t> naar de template je slide.</a:t>
            </a:r>
          </a:p>
          <a:p>
            <a:endParaRPr lang="nl-NL" sz="1000">
              <a:latin typeface="+mn-lt"/>
              <a:cs typeface="Arial" panose="020B0604020202020204" pitchFamily="34" charset="0"/>
            </a:endParaRPr>
          </a:p>
          <a:p>
            <a:r>
              <a:rPr lang="nl-NL" sz="100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a:latin typeface="+mn-lt"/>
                <a:cs typeface="Arial" panose="020B0604020202020204" pitchFamily="34" charset="0"/>
              </a:rPr>
              <a:t>Gelieve steeds de laatste versie af te halen van dit bestand! Via het intranet op </a:t>
            </a:r>
          </a:p>
          <a:p>
            <a:r>
              <a:rPr lang="nl-BE" sz="1000">
                <a:hlinkClick r:id="rId9"/>
              </a:rPr>
              <a:t>https://studenthowest.sharepoint.com/sites/staff/COMM/SitePages/Huisstijl.aspx</a:t>
            </a:r>
            <a:endParaRPr lang="nl-BE" sz="100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Over deze template</a:t>
            </a:r>
            <a:endParaRPr lang="en-US" sz="1400"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Kleuren</a:t>
            </a:r>
            <a:endParaRPr lang="en-US" sz="1400"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a:t>H</a:t>
              </a:r>
              <a:r>
                <a:rPr lang="nl-BE" sz="1000" err="1"/>
                <a:t>oofdkleur</a:t>
              </a:r>
              <a:endParaRPr lang="nl-BE" sz="1000"/>
            </a:p>
            <a:p>
              <a:pPr marL="0" indent="0" algn="l">
                <a:buFontTx/>
                <a:buNone/>
              </a:pPr>
              <a:r>
                <a:rPr lang="nl-BE" sz="1000"/>
                <a:t>Blauw (RGB: 68,200,245)</a:t>
              </a:r>
            </a:p>
            <a:p>
              <a:pPr marL="0" indent="0">
                <a:buFontTx/>
                <a:buNone/>
              </a:pPr>
              <a:r>
                <a:rPr lang="en-US" sz="1000"/>
                <a:t>1</a:t>
              </a:r>
              <a:r>
                <a:rPr lang="en-US" sz="1000" baseline="30000"/>
                <a:t>ste </a:t>
              </a:r>
              <a:r>
                <a:rPr lang="nl-BE" sz="1000"/>
                <a:t> Tekstkleur </a:t>
              </a:r>
            </a:p>
            <a:p>
              <a:pPr marL="0" indent="0">
                <a:buFontTx/>
                <a:buNone/>
              </a:pPr>
              <a:r>
                <a:rPr lang="nl-BE" sz="1000"/>
                <a:t>Wit (RGB:255,255,255)</a:t>
              </a:r>
            </a:p>
            <a:p>
              <a:pPr marL="0" indent="0">
                <a:buFontTx/>
                <a:buNone/>
              </a:pPr>
              <a:r>
                <a:rPr lang="en-US" sz="1000"/>
                <a:t>2</a:t>
              </a:r>
              <a:r>
                <a:rPr lang="en-US" sz="1000" baseline="30000"/>
                <a:t>de</a:t>
              </a:r>
              <a:r>
                <a:rPr lang="en-US" sz="1000"/>
                <a:t>   </a:t>
              </a:r>
              <a:r>
                <a:rPr lang="en-US" sz="1000" err="1"/>
                <a:t>Tekstkleur</a:t>
              </a:r>
              <a:endParaRPr lang="en-US" sz="1000"/>
            </a:p>
            <a:p>
              <a:pPr marL="0" indent="0">
                <a:buFontTx/>
                <a:buNone/>
              </a:pPr>
              <a:r>
                <a:rPr lang="en-US" sz="1000"/>
                <a:t>Z</a:t>
              </a:r>
              <a:r>
                <a:rPr lang="nl-BE" sz="1000"/>
                <a:t>wart (RGB:0,0,0)</a:t>
              </a:r>
            </a:p>
            <a:p>
              <a:pPr marL="0" indent="0">
                <a:buFontTx/>
                <a:buNone/>
              </a:pPr>
              <a:r>
                <a:rPr lang="en-US" sz="1000"/>
                <a:t>Extra: </a:t>
              </a:r>
            </a:p>
            <a:p>
              <a:pPr marL="0" indent="0">
                <a:buFontTx/>
                <a:buNone/>
              </a:pPr>
              <a:r>
                <a:rPr lang="en-US" sz="1000"/>
                <a:t>Magenta</a:t>
              </a:r>
              <a:r>
                <a:rPr lang="nl-BE" sz="1000"/>
                <a:t> (RGB: 236,0,140)</a:t>
              </a:r>
            </a:p>
            <a:p>
              <a:pPr marL="0" indent="0">
                <a:buFontTx/>
                <a:buNone/>
              </a:pPr>
              <a:r>
                <a:rPr lang="nl-BE" sz="1000"/>
                <a:t>Extra:</a:t>
              </a:r>
            </a:p>
            <a:p>
              <a:pPr marL="0" indent="0">
                <a:buFontTx/>
                <a:buNone/>
              </a:pPr>
              <a:r>
                <a:rPr lang="nl-BE" sz="100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Hulplijnen tonen aanpassen</a:t>
            </a:r>
            <a:endParaRPr lang="en-US" sz="1400"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a:latin typeface="+mn-lt"/>
                <a:cs typeface="Arial" panose="020B0604020202020204" pitchFamily="34" charset="0"/>
              </a:rPr>
              <a:t>In elke slide </a:t>
            </a:r>
            <a:r>
              <a:rPr lang="nl-NL" sz="1000" err="1">
                <a:latin typeface="+mn-lt"/>
                <a:cs typeface="Arial" panose="020B0604020202020204" pitchFamily="34" charset="0"/>
              </a:rPr>
              <a:t>layout</a:t>
            </a:r>
            <a:r>
              <a:rPr lang="nl-NL" sz="100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Tabellen aanpassen</a:t>
            </a:r>
            <a:endParaRPr lang="en-US" sz="1400"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a:latin typeface="+mn-lt"/>
                <a:cs typeface="Arial" panose="020B0604020202020204" pitchFamily="34" charset="0"/>
              </a:rPr>
              <a:t>Tabellen werkt niet altijd even vlot in PowerPoint. </a:t>
            </a:r>
          </a:p>
          <a:p>
            <a:endParaRPr lang="nl-NL" sz="1000">
              <a:latin typeface="+mn-lt"/>
              <a:cs typeface="Arial" panose="020B0604020202020204" pitchFamily="34" charset="0"/>
            </a:endParaRPr>
          </a:p>
          <a:p>
            <a:r>
              <a:rPr lang="nl-NL" sz="100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a:latin typeface="+mn-lt"/>
              <a:cs typeface="Arial" panose="020B0604020202020204" pitchFamily="34" charset="0"/>
            </a:endParaRPr>
          </a:p>
          <a:p>
            <a:r>
              <a:rPr lang="nl-NL" sz="100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Leeg zonder titel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E744D47E-B050-C0FC-AB84-E793642DF143}"/>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4" name="Slide Number Placeholder 5">
            <a:extLst>
              <a:ext uri="{FF2B5EF4-FFF2-40B4-BE49-F238E27FC236}">
                <a16:creationId xmlns:a16="http://schemas.microsoft.com/office/drawing/2014/main" id="{24B6C59E-C018-D0F8-F72B-6F16500C0A0D}"/>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Titel slide</a:t>
            </a:r>
            <a:endParaRPr lang="en-US" sz="2000" b="1">
              <a:solidFill>
                <a:schemeClr val="tx1"/>
              </a:solidFill>
              <a:latin typeface="+mn-lt"/>
              <a:cs typeface="Arial" panose="020B0604020202020204" pitchFamily="34" charset="0"/>
            </a:endParaRPr>
          </a:p>
        </p:txBody>
      </p:sp>
      <p:pic>
        <p:nvPicPr>
          <p:cNvPr id="5" name="Picture 4" descr="A white text on a black background&#10;&#10;Description automatically generated">
            <a:extLst>
              <a:ext uri="{FF2B5EF4-FFF2-40B4-BE49-F238E27FC236}">
                <a16:creationId xmlns:a16="http://schemas.microsoft.com/office/drawing/2014/main" id="{4A47112A-8066-C3C2-893E-398C2C3AACE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59969" y="1322546"/>
            <a:ext cx="6108856" cy="1964493"/>
          </a:xfrm>
          <a:prstGeom prst="rect">
            <a:avLst/>
          </a:prstGeom>
        </p:spPr>
      </p:pic>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Inhoud slide</a:t>
            </a:r>
            <a:endParaRPr lang="en-US" sz="2000" b="1">
              <a:solidFill>
                <a:schemeClr val="tx1"/>
              </a:solidFill>
              <a:latin typeface="+mn-lt"/>
              <a:cs typeface="Arial" panose="020B0604020202020204" pitchFamily="34" charset="0"/>
            </a:endParaRPr>
          </a:p>
        </p:txBody>
      </p:sp>
      <p:pic>
        <p:nvPicPr>
          <p:cNvPr id="4" name="Picture 3" descr="A white text on a black background&#10;&#10;Description automatically generated">
            <a:extLst>
              <a:ext uri="{FF2B5EF4-FFF2-40B4-BE49-F238E27FC236}">
                <a16:creationId xmlns:a16="http://schemas.microsoft.com/office/drawing/2014/main" id="{CD1AA5A7-F241-770E-A291-F48F4DA0153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9311" y="8943787"/>
            <a:ext cx="2302031" cy="740290"/>
          </a:xfrm>
          <a:prstGeom prst="rect">
            <a:avLst/>
          </a:prstGeom>
        </p:spPr>
      </p:pic>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Tekst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9FE191BE-0287-2ECD-68DF-09A392F0D85C}"/>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5" name="Slide Number Placeholder 5">
            <a:extLst>
              <a:ext uri="{FF2B5EF4-FFF2-40B4-BE49-F238E27FC236}">
                <a16:creationId xmlns:a16="http://schemas.microsoft.com/office/drawing/2014/main" id="{8873DA5C-88FF-FC9C-744C-79375C9D298B}"/>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r>
              <a:rPr lang="en-US"/>
              <a:t>Click icon to add picture</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1/2 Tekst en 1/2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FEF7D77B-D9A3-E09A-7D35-12A3CC533D3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5" name="Slide Number Placeholder 5">
            <a:extLst>
              <a:ext uri="{FF2B5EF4-FFF2-40B4-BE49-F238E27FC236}">
                <a16:creationId xmlns:a16="http://schemas.microsoft.com/office/drawing/2014/main" id="{48AC8918-D207-573A-4999-EFFB5EFD6D16}"/>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r>
              <a:rPr lang="en-US"/>
              <a:t>Click icon to add picture</a:t>
            </a:r>
            <a:endParaRPr lang="nl-BE"/>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2/3 Tekst en 1/3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A986F30F-3184-327D-A772-D9FDCC9F8E1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4" name="Slide Number Placeholder 5">
            <a:extLst>
              <a:ext uri="{FF2B5EF4-FFF2-40B4-BE49-F238E27FC236}">
                <a16:creationId xmlns:a16="http://schemas.microsoft.com/office/drawing/2014/main" id="{2A292DB2-A4F2-DB33-1C8D-5CC395318FC2}"/>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r>
              <a:rPr lang="en-US"/>
              <a:t>Click icon to add picture</a:t>
            </a:r>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slide</a:t>
            </a:r>
            <a:endParaRPr lang="en-US" sz="2000" b="1">
              <a:solidFill>
                <a:schemeClr val="tx1"/>
              </a:solidFill>
              <a:latin typeface="+mn-lt"/>
              <a:cs typeface="Arial" panose="020B0604020202020204" pitchFamily="34" charset="0"/>
            </a:endParaRPr>
          </a:p>
        </p:txBody>
      </p:sp>
      <p:sp>
        <p:nvSpPr>
          <p:cNvPr id="3" name="Date Placeholder 3">
            <a:extLst>
              <a:ext uri="{FF2B5EF4-FFF2-40B4-BE49-F238E27FC236}">
                <a16:creationId xmlns:a16="http://schemas.microsoft.com/office/drawing/2014/main" id="{9A1BEBF6-9782-98E6-CBC5-789C4DC7AC6E}"/>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9" name="Slide Number Placeholder 5">
            <a:extLst>
              <a:ext uri="{FF2B5EF4-FFF2-40B4-BE49-F238E27FC236}">
                <a16:creationId xmlns:a16="http://schemas.microsoft.com/office/drawing/2014/main" id="{1B063588-21D1-73FD-8789-3FDD64789048}"/>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015177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r>
              <a:rPr lang="en-US"/>
              <a:t>Click icon to add picture</a:t>
            </a:r>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 </a:t>
            </a:r>
            <a:r>
              <a:rPr lang="nl-NL" sz="2000" b="1" err="1">
                <a:solidFill>
                  <a:schemeClr val="tx1"/>
                </a:solidFill>
                <a:latin typeface="+mn-lt"/>
                <a:cs typeface="Arial" panose="020B0604020202020204" pitchFamily="34" charset="0"/>
              </a:rPr>
              <a:t>floating</a:t>
            </a:r>
            <a:r>
              <a:rPr lang="nl-NL" sz="2000" b="1">
                <a:solidFill>
                  <a:schemeClr val="tx1"/>
                </a:solidFill>
                <a:latin typeface="+mn-lt"/>
                <a:cs typeface="Arial" panose="020B0604020202020204" pitchFamily="34" charset="0"/>
              </a:rPr>
              <a:t> titel slide</a:t>
            </a:r>
            <a:endParaRPr lang="en-US" sz="2000"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a:latin typeface="+mn-lt"/>
                <a:cs typeface="Arial" panose="020B0604020202020204" pitchFamily="34" charset="0"/>
              </a:rPr>
              <a:t>Verplaats na het invoegen van de foto deze weer naar de achtergrond zodat de titel terug vooraan kom te staan. </a:t>
            </a:r>
            <a:r>
              <a:rPr lang="nl-NL" sz="1000" b="1">
                <a:latin typeface="+mn-lt"/>
                <a:cs typeface="Arial" panose="020B0604020202020204" pitchFamily="34" charset="0"/>
              </a:rPr>
              <a:t>(rechtsklikken&gt; naar achtergrond&gt; naar achtergrond)</a:t>
            </a:r>
          </a:p>
          <a:p>
            <a:endParaRPr lang="nl-NL" sz="1000">
              <a:latin typeface="+mn-lt"/>
              <a:cs typeface="Arial" panose="020B0604020202020204" pitchFamily="34" charset="0"/>
            </a:endParaRPr>
          </a:p>
          <a:p>
            <a:r>
              <a:rPr lang="nl-NL" sz="1000">
                <a:latin typeface="+mn-lt"/>
                <a:cs typeface="Arial" panose="020B0604020202020204" pitchFamily="34" charset="0"/>
              </a:rPr>
              <a:t>Indien de tekst niet genoeg zichtbaar is over de foto, verander de kleur van zwart naar wit.</a:t>
            </a:r>
          </a:p>
        </p:txBody>
      </p:sp>
      <p:sp>
        <p:nvSpPr>
          <p:cNvPr id="3" name="Date Placeholder 3">
            <a:extLst>
              <a:ext uri="{FF2B5EF4-FFF2-40B4-BE49-F238E27FC236}">
                <a16:creationId xmlns:a16="http://schemas.microsoft.com/office/drawing/2014/main" id="{1A67D03D-2CB0-2905-EF0B-5FB911BF0902}"/>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8" name="Slide Number Placeholder 5">
            <a:extLst>
              <a:ext uri="{FF2B5EF4-FFF2-40B4-BE49-F238E27FC236}">
                <a16:creationId xmlns:a16="http://schemas.microsoft.com/office/drawing/2014/main" id="{AE979314-57F0-5C03-3CD9-555ECB86A384}"/>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613752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Lege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5A0A7F8A-9638-765A-74F0-6D7EF77F7224}"/>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4" name="Slide Number Placeholder 5">
            <a:extLst>
              <a:ext uri="{FF2B5EF4-FFF2-40B4-BE49-F238E27FC236}">
                <a16:creationId xmlns:a16="http://schemas.microsoft.com/office/drawing/2014/main" id="{60D7DCCF-185F-2AF3-9DA4-9231895413F7}"/>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21814" y="9306360"/>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057275" y="547688"/>
            <a:ext cx="15771017"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solidFill>
              </a:defRPr>
            </a:lvl1pPr>
          </a:lstStyle>
          <a:p>
            <a:endParaRPr lang="nl-BE" dirty="0"/>
          </a:p>
        </p:txBody>
      </p:sp>
      <p:sp>
        <p:nvSpPr>
          <p:cNvPr id="6" name="Slide Number Placeholder 5"/>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154" name="Picture 153" descr="A black background with a black square&#10;&#10;Description automatically generated with medium confidence">
            <a:extLst>
              <a:ext uri="{FF2B5EF4-FFF2-40B4-BE49-F238E27FC236}">
                <a16:creationId xmlns:a16="http://schemas.microsoft.com/office/drawing/2014/main" id="{B0226B99-ABC5-622B-BD42-19B8BBB577A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87285" y="9325778"/>
            <a:ext cx="1624453" cy="522394"/>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709" r:id="rId3"/>
    <p:sldLayoutId id="2147483688" r:id="rId4"/>
    <p:sldLayoutId id="2147483687" r:id="rId5"/>
    <p:sldLayoutId id="2147483702" r:id="rId6"/>
    <p:sldLayoutId id="2147483684" r:id="rId7"/>
    <p:sldLayoutId id="2147483696" r:id="rId8"/>
    <p:sldLayoutId id="2147483697" r:id="rId9"/>
    <p:sldLayoutId id="2147483703" r:id="rId10"/>
    <p:sldLayoutId id="2147483764" r:id="rId11"/>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40.png"/><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customXml" Target="../ink/ink1.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nodered.org/docs/tutorials/" TargetMode="External"/><Relationship Id="rId2" Type="http://schemas.openxmlformats.org/officeDocument/2006/relationships/hyperlink" Target="https://nodered.org/" TargetMode="External"/><Relationship Id="rId1" Type="http://schemas.openxmlformats.org/officeDocument/2006/relationships/slideLayout" Target="../slideLayouts/slideLayout4.xml"/><Relationship Id="rId5" Type="http://schemas.openxmlformats.org/officeDocument/2006/relationships/hyperlink" Target="https://dashboard.flowfuse.com/" TargetMode="External"/><Relationship Id="rId4" Type="http://schemas.openxmlformats.org/officeDocument/2006/relationships/hyperlink" Target="https://noderedguide.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BE" dirty="0"/>
              <a:t>Datacaptatie </a:t>
            </a:r>
            <a:r>
              <a:rPr lang="nl-BE"/>
              <a:t>&amp; visualisatie</a:t>
            </a:r>
            <a:endParaRPr lang="nl-BE" dirty="0"/>
          </a:p>
        </p:txBody>
      </p:sp>
      <p:sp>
        <p:nvSpPr>
          <p:cNvPr id="3" name="Subtitle 2">
            <a:extLst>
              <a:ext uri="{FF2B5EF4-FFF2-40B4-BE49-F238E27FC236}">
                <a16:creationId xmlns:a16="http://schemas.microsoft.com/office/drawing/2014/main" id="{F404A826-3FEB-DAB8-868C-86E48EF92EA8}"/>
              </a:ext>
            </a:extLst>
          </p:cNvPr>
          <p:cNvSpPr>
            <a:spLocks noGrp="1"/>
          </p:cNvSpPr>
          <p:nvPr>
            <p:ph type="subTitle" idx="1"/>
          </p:nvPr>
        </p:nvSpPr>
        <p:spPr>
          <a:xfrm>
            <a:off x="5149215" y="6711214"/>
            <a:ext cx="12376786" cy="2483643"/>
          </a:xfrm>
        </p:spPr>
        <p:txBody>
          <a:bodyPr/>
          <a:lstStyle/>
          <a:p>
            <a:r>
              <a:rPr lang="nl-BE" dirty="0"/>
              <a:t>Lab 3 Node-RED Dashboarding - variables</a:t>
            </a:r>
          </a:p>
        </p:txBody>
      </p:sp>
    </p:spTree>
    <p:extLst>
      <p:ext uri="{BB962C8B-B14F-4D97-AF65-F5344CB8AC3E}">
        <p14:creationId xmlns:p14="http://schemas.microsoft.com/office/powerpoint/2010/main" val="2573433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F21B27-0759-0703-D792-A0732BCFCF2E}"/>
              </a:ext>
            </a:extLst>
          </p:cNvPr>
          <p:cNvSpPr>
            <a:spLocks noGrp="1"/>
          </p:cNvSpPr>
          <p:nvPr>
            <p:ph type="body" sz="quarter" idx="17"/>
          </p:nvPr>
        </p:nvSpPr>
        <p:spPr>
          <a:xfrm>
            <a:off x="1050132" y="2354401"/>
            <a:ext cx="11686814" cy="6103800"/>
          </a:xfrm>
        </p:spPr>
        <p:txBody>
          <a:bodyPr/>
          <a:lstStyle/>
          <a:p>
            <a:r>
              <a:rPr lang="en-US" dirty="0"/>
              <a:t>When displaying an Array or Object, the sidebar provides a structured view that can be used to explore the message.</a:t>
            </a:r>
          </a:p>
          <a:p>
            <a:pPr marL="571500" indent="-571500">
              <a:buFont typeface="Arial" panose="020B0604020202020204" pitchFamily="34" charset="0"/>
              <a:buChar char="•"/>
            </a:pPr>
            <a:r>
              <a:rPr lang="en-US" sz="3200" dirty="0"/>
              <a:t>At the top it shows the name of the property that has been passed in. Here, the default </a:t>
            </a:r>
            <a:r>
              <a:rPr lang="en-US" sz="3200" dirty="0" err="1"/>
              <a:t>msg.payload</a:t>
            </a:r>
            <a:r>
              <a:rPr lang="en-US" sz="3200" dirty="0"/>
              <a:t> has been used.</a:t>
            </a:r>
          </a:p>
          <a:p>
            <a:pPr marL="571500" indent="-571500">
              <a:buFont typeface="Arial" panose="020B0604020202020204" pitchFamily="34" charset="0"/>
              <a:buChar char="•"/>
            </a:pPr>
            <a:r>
              <a:rPr lang="en-US" sz="3200" dirty="0"/>
              <a:t>Next to the property name is the type of the property - Object, String, Array etc.</a:t>
            </a:r>
          </a:p>
          <a:p>
            <a:pPr marL="571500" indent="-571500">
              <a:buFont typeface="Arial" panose="020B0604020202020204" pitchFamily="34" charset="0"/>
              <a:buChar char="•"/>
            </a:pPr>
            <a:r>
              <a:rPr lang="en-US" sz="3200" dirty="0"/>
              <a:t>It then shows the contents of the property. For Arrays and Objects, the property is collapsed into a single line. By clicking on it, the property will expand to show more detail.</a:t>
            </a:r>
          </a:p>
        </p:txBody>
      </p:sp>
      <p:sp>
        <p:nvSpPr>
          <p:cNvPr id="3" name="Title 2">
            <a:extLst>
              <a:ext uri="{FF2B5EF4-FFF2-40B4-BE49-F238E27FC236}">
                <a16:creationId xmlns:a16="http://schemas.microsoft.com/office/drawing/2014/main" id="{196A3943-4654-49C9-B992-E7601AAD8731}"/>
              </a:ext>
            </a:extLst>
          </p:cNvPr>
          <p:cNvSpPr>
            <a:spLocks noGrp="1"/>
          </p:cNvSpPr>
          <p:nvPr>
            <p:ph type="title"/>
          </p:nvPr>
        </p:nvSpPr>
        <p:spPr/>
        <p:txBody>
          <a:bodyPr/>
          <a:lstStyle/>
          <a:p>
            <a:r>
              <a:rPr lang="en-US" dirty="0"/>
              <a:t>Node-RED : structure of message</a:t>
            </a:r>
          </a:p>
        </p:txBody>
      </p:sp>
      <p:sp>
        <p:nvSpPr>
          <p:cNvPr id="4" name="Date Placeholder 3">
            <a:extLst>
              <a:ext uri="{FF2B5EF4-FFF2-40B4-BE49-F238E27FC236}">
                <a16:creationId xmlns:a16="http://schemas.microsoft.com/office/drawing/2014/main" id="{713B2EBA-9C77-1657-A820-00FCFD0803C6}"/>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7470BDFB-7AD0-A555-7255-D6CCA9533758}"/>
              </a:ext>
            </a:extLst>
          </p:cNvPr>
          <p:cNvSpPr>
            <a:spLocks noGrp="1"/>
          </p:cNvSpPr>
          <p:nvPr>
            <p:ph type="sldNum" sz="quarter" idx="4"/>
          </p:nvPr>
        </p:nvSpPr>
        <p:spPr/>
        <p:txBody>
          <a:bodyPr/>
          <a:lstStyle/>
          <a:p>
            <a:fld id="{B7527A74-2D87-4307-9531-5A57D9647EEB}" type="slidenum">
              <a:rPr lang="nl-BE" smtClean="0"/>
              <a:pPr/>
              <a:t>10</a:t>
            </a:fld>
            <a:endParaRPr lang="nl-BE" dirty="0"/>
          </a:p>
        </p:txBody>
      </p:sp>
      <p:pic>
        <p:nvPicPr>
          <p:cNvPr id="7" name="Picture 6">
            <a:extLst>
              <a:ext uri="{FF2B5EF4-FFF2-40B4-BE49-F238E27FC236}">
                <a16:creationId xmlns:a16="http://schemas.microsoft.com/office/drawing/2014/main" id="{492910EA-C669-8B1D-4311-8CFEED2ED97B}"/>
              </a:ext>
            </a:extLst>
          </p:cNvPr>
          <p:cNvPicPr>
            <a:picLocks noChangeAspect="1"/>
          </p:cNvPicPr>
          <p:nvPr/>
        </p:nvPicPr>
        <p:blipFill>
          <a:blip r:embed="rId2"/>
          <a:stretch>
            <a:fillRect/>
          </a:stretch>
        </p:blipFill>
        <p:spPr>
          <a:xfrm>
            <a:off x="12736945" y="2055029"/>
            <a:ext cx="5357111" cy="4207226"/>
          </a:xfrm>
          <a:prstGeom prst="rect">
            <a:avLst/>
          </a:prstGeom>
        </p:spPr>
      </p:pic>
    </p:spTree>
    <p:extLst>
      <p:ext uri="{BB962C8B-B14F-4D97-AF65-F5344CB8AC3E}">
        <p14:creationId xmlns:p14="http://schemas.microsoft.com/office/powerpoint/2010/main" val="2641321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B90DE5-3F13-111B-8277-920B0F0BD392}"/>
              </a:ext>
            </a:extLst>
          </p:cNvPr>
          <p:cNvSpPr>
            <a:spLocks noGrp="1"/>
          </p:cNvSpPr>
          <p:nvPr>
            <p:ph type="body" sz="quarter" idx="17"/>
          </p:nvPr>
        </p:nvSpPr>
        <p:spPr/>
        <p:txBody>
          <a:bodyPr/>
          <a:lstStyle/>
          <a:p>
            <a:endParaRPr lang="en-US" dirty="0"/>
          </a:p>
        </p:txBody>
      </p:sp>
      <p:sp>
        <p:nvSpPr>
          <p:cNvPr id="3" name="Title 2">
            <a:extLst>
              <a:ext uri="{FF2B5EF4-FFF2-40B4-BE49-F238E27FC236}">
                <a16:creationId xmlns:a16="http://schemas.microsoft.com/office/drawing/2014/main" id="{8411573C-A7FD-34E8-3BEB-1C0DFF1BD953}"/>
              </a:ext>
            </a:extLst>
          </p:cNvPr>
          <p:cNvSpPr>
            <a:spLocks noGrp="1"/>
          </p:cNvSpPr>
          <p:nvPr>
            <p:ph type="title"/>
          </p:nvPr>
        </p:nvSpPr>
        <p:spPr/>
        <p:txBody>
          <a:bodyPr/>
          <a:lstStyle/>
          <a:p>
            <a:r>
              <a:rPr lang="en-US" dirty="0"/>
              <a:t>Node-RED : debug window</a:t>
            </a:r>
          </a:p>
        </p:txBody>
      </p:sp>
      <p:sp>
        <p:nvSpPr>
          <p:cNvPr id="4" name="Date Placeholder 3">
            <a:extLst>
              <a:ext uri="{FF2B5EF4-FFF2-40B4-BE49-F238E27FC236}">
                <a16:creationId xmlns:a16="http://schemas.microsoft.com/office/drawing/2014/main" id="{17F866E4-C295-7291-3586-D67CE2B4F03E}"/>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CCBF792-F090-172E-B415-82301427C4DC}"/>
              </a:ext>
            </a:extLst>
          </p:cNvPr>
          <p:cNvSpPr>
            <a:spLocks noGrp="1"/>
          </p:cNvSpPr>
          <p:nvPr>
            <p:ph type="sldNum" sz="quarter" idx="4"/>
          </p:nvPr>
        </p:nvSpPr>
        <p:spPr/>
        <p:txBody>
          <a:bodyPr/>
          <a:lstStyle/>
          <a:p>
            <a:fld id="{B7527A74-2D87-4307-9531-5A57D9647EEB}" type="slidenum">
              <a:rPr lang="nl-BE" smtClean="0"/>
              <a:pPr/>
              <a:t>11</a:t>
            </a:fld>
            <a:endParaRPr lang="nl-BE" dirty="0"/>
          </a:p>
        </p:txBody>
      </p:sp>
      <p:pic>
        <p:nvPicPr>
          <p:cNvPr id="9" name="Picture 8">
            <a:extLst>
              <a:ext uri="{FF2B5EF4-FFF2-40B4-BE49-F238E27FC236}">
                <a16:creationId xmlns:a16="http://schemas.microsoft.com/office/drawing/2014/main" id="{AA726973-D8C7-D340-5120-267F715C2B9E}"/>
              </a:ext>
            </a:extLst>
          </p:cNvPr>
          <p:cNvPicPr>
            <a:picLocks noChangeAspect="1"/>
          </p:cNvPicPr>
          <p:nvPr/>
        </p:nvPicPr>
        <p:blipFill>
          <a:blip r:embed="rId2"/>
          <a:stretch>
            <a:fillRect/>
          </a:stretch>
        </p:blipFill>
        <p:spPr>
          <a:xfrm>
            <a:off x="849772" y="2195560"/>
            <a:ext cx="13697501" cy="5971978"/>
          </a:xfrm>
          <a:prstGeom prst="rect">
            <a:avLst/>
          </a:prstGeom>
        </p:spPr>
      </p:pic>
    </p:spTree>
    <p:extLst>
      <p:ext uri="{BB962C8B-B14F-4D97-AF65-F5344CB8AC3E}">
        <p14:creationId xmlns:p14="http://schemas.microsoft.com/office/powerpoint/2010/main" val="2508926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077CE3-899D-E4C0-F009-6EFD00EAE478}"/>
              </a:ext>
            </a:extLst>
          </p:cNvPr>
          <p:cNvSpPr>
            <a:spLocks noGrp="1"/>
          </p:cNvSpPr>
          <p:nvPr>
            <p:ph type="body" sz="quarter" idx="17"/>
          </p:nvPr>
        </p:nvSpPr>
        <p:spPr/>
        <p:txBody>
          <a:bodyPr/>
          <a:lstStyle/>
          <a:p>
            <a:r>
              <a:rPr lang="en-US" dirty="0"/>
              <a:t>Function node =&gt; complete flexibility</a:t>
            </a:r>
          </a:p>
          <a:p>
            <a:r>
              <a:rPr lang="en-US" dirty="0"/>
              <a:t>Change node : </a:t>
            </a:r>
          </a:p>
          <a:p>
            <a:pPr marL="742950" indent="-742950">
              <a:buFont typeface="+mj-lt"/>
              <a:buAutoNum type="arabicPeriod"/>
            </a:pPr>
            <a:r>
              <a:rPr lang="en-US" dirty="0"/>
              <a:t>Set a property to a value</a:t>
            </a:r>
          </a:p>
          <a:p>
            <a:pPr marL="742950" indent="-742950">
              <a:buFont typeface="+mj-lt"/>
              <a:buAutoNum type="arabicPeriod"/>
            </a:pPr>
            <a:r>
              <a:rPr lang="en-US" dirty="0"/>
              <a:t>Change a String property by performing a search and replace</a:t>
            </a:r>
          </a:p>
          <a:p>
            <a:pPr marL="742950" indent="-742950">
              <a:buFont typeface="+mj-lt"/>
              <a:buAutoNum type="arabicPeriod"/>
            </a:pPr>
            <a:r>
              <a:rPr lang="en-US" dirty="0"/>
              <a:t>Delete a property</a:t>
            </a:r>
          </a:p>
          <a:p>
            <a:pPr marL="742950" indent="-742950">
              <a:buFont typeface="+mj-lt"/>
              <a:buAutoNum type="arabicPeriod"/>
            </a:pPr>
            <a:r>
              <a:rPr lang="en-US" dirty="0"/>
              <a:t>Move a property</a:t>
            </a:r>
          </a:p>
        </p:txBody>
      </p:sp>
      <p:sp>
        <p:nvSpPr>
          <p:cNvPr id="3" name="Title 2">
            <a:extLst>
              <a:ext uri="{FF2B5EF4-FFF2-40B4-BE49-F238E27FC236}">
                <a16:creationId xmlns:a16="http://schemas.microsoft.com/office/drawing/2014/main" id="{698BA5FD-95DD-D6D2-3724-9C4605A2968F}"/>
              </a:ext>
            </a:extLst>
          </p:cNvPr>
          <p:cNvSpPr>
            <a:spLocks noGrp="1"/>
          </p:cNvSpPr>
          <p:nvPr>
            <p:ph type="title"/>
          </p:nvPr>
        </p:nvSpPr>
        <p:spPr/>
        <p:txBody>
          <a:bodyPr/>
          <a:lstStyle/>
          <a:p>
            <a:r>
              <a:rPr lang="en-US" dirty="0"/>
              <a:t>Node-RED : Modifying a message</a:t>
            </a:r>
          </a:p>
        </p:txBody>
      </p:sp>
      <p:sp>
        <p:nvSpPr>
          <p:cNvPr id="4" name="Date Placeholder 3">
            <a:extLst>
              <a:ext uri="{FF2B5EF4-FFF2-40B4-BE49-F238E27FC236}">
                <a16:creationId xmlns:a16="http://schemas.microsoft.com/office/drawing/2014/main" id="{3DAD0052-8384-964C-9AB6-EBF09CE909D2}"/>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5A719395-0FD6-B7BE-F9A2-08E4F784EA36}"/>
              </a:ext>
            </a:extLst>
          </p:cNvPr>
          <p:cNvSpPr>
            <a:spLocks noGrp="1"/>
          </p:cNvSpPr>
          <p:nvPr>
            <p:ph type="sldNum" sz="quarter" idx="4"/>
          </p:nvPr>
        </p:nvSpPr>
        <p:spPr/>
        <p:txBody>
          <a:bodyPr/>
          <a:lstStyle/>
          <a:p>
            <a:fld id="{B7527A74-2D87-4307-9531-5A57D9647EEB}" type="slidenum">
              <a:rPr lang="nl-BE" smtClean="0"/>
              <a:pPr/>
              <a:t>12</a:t>
            </a:fld>
            <a:endParaRPr lang="nl-BE" dirty="0"/>
          </a:p>
        </p:txBody>
      </p:sp>
    </p:spTree>
    <p:extLst>
      <p:ext uri="{BB962C8B-B14F-4D97-AF65-F5344CB8AC3E}">
        <p14:creationId xmlns:p14="http://schemas.microsoft.com/office/powerpoint/2010/main" val="1257675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C3BA6-1D49-7E4B-F499-CD2A2F2BFF57}"/>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Node variables, node context variables</a:t>
            </a:r>
          </a:p>
          <a:p>
            <a:pPr marL="571500" indent="-571500">
              <a:buFont typeface="Arial" panose="020B0604020202020204" pitchFamily="34" charset="0"/>
              <a:buChar char="•"/>
            </a:pPr>
            <a:r>
              <a:rPr lang="en-US" dirty="0"/>
              <a:t>Flow variables</a:t>
            </a:r>
          </a:p>
          <a:p>
            <a:pPr marL="571500" indent="-571500">
              <a:buFont typeface="Arial" panose="020B0604020202020204" pitchFamily="34" charset="0"/>
              <a:buChar char="•"/>
            </a:pPr>
            <a:r>
              <a:rPr lang="en-US" dirty="0"/>
              <a:t>Global variables</a:t>
            </a:r>
          </a:p>
          <a:p>
            <a:pPr marL="571500" indent="-571500">
              <a:buFont typeface="Arial" panose="020B0604020202020204" pitchFamily="34" charset="0"/>
              <a:buChar char="•"/>
            </a:pPr>
            <a:r>
              <a:rPr lang="en-US" dirty="0"/>
              <a:t>Environment variables = &gt; store confidential configuration information such as secret and API keys, preventing this data from being accidentally exposed in the flow.</a:t>
            </a:r>
          </a:p>
        </p:txBody>
      </p:sp>
      <p:sp>
        <p:nvSpPr>
          <p:cNvPr id="3" name="Title 2">
            <a:extLst>
              <a:ext uri="{FF2B5EF4-FFF2-40B4-BE49-F238E27FC236}">
                <a16:creationId xmlns:a16="http://schemas.microsoft.com/office/drawing/2014/main" id="{0A0D772B-9FD1-1497-BA66-450B2D3D54DA}"/>
              </a:ext>
            </a:extLst>
          </p:cNvPr>
          <p:cNvSpPr>
            <a:spLocks noGrp="1"/>
          </p:cNvSpPr>
          <p:nvPr>
            <p:ph type="title"/>
          </p:nvPr>
        </p:nvSpPr>
        <p:spPr/>
        <p:txBody>
          <a:bodyPr/>
          <a:lstStyle/>
          <a:p>
            <a:r>
              <a:rPr lang="en-US" dirty="0"/>
              <a:t>Node-RED environment variables</a:t>
            </a:r>
          </a:p>
        </p:txBody>
      </p:sp>
      <p:sp>
        <p:nvSpPr>
          <p:cNvPr id="4" name="Date Placeholder 3">
            <a:extLst>
              <a:ext uri="{FF2B5EF4-FFF2-40B4-BE49-F238E27FC236}">
                <a16:creationId xmlns:a16="http://schemas.microsoft.com/office/drawing/2014/main" id="{74B7AD3B-FFB8-15BE-5FF3-5E537A853441}"/>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6947BF55-FBC0-94FC-5D4B-54D57ABA1A0B}"/>
              </a:ext>
            </a:extLst>
          </p:cNvPr>
          <p:cNvSpPr>
            <a:spLocks noGrp="1"/>
          </p:cNvSpPr>
          <p:nvPr>
            <p:ph type="sldNum" sz="quarter" idx="4"/>
          </p:nvPr>
        </p:nvSpPr>
        <p:spPr/>
        <p:txBody>
          <a:bodyPr/>
          <a:lstStyle/>
          <a:p>
            <a:fld id="{B7527A74-2D87-4307-9531-5A57D9647EEB}" type="slidenum">
              <a:rPr lang="nl-BE" smtClean="0"/>
              <a:pPr/>
              <a:t>13</a:t>
            </a:fld>
            <a:endParaRPr lang="nl-BE" dirty="0"/>
          </a:p>
        </p:txBody>
      </p:sp>
    </p:spTree>
    <p:extLst>
      <p:ext uri="{BB962C8B-B14F-4D97-AF65-F5344CB8AC3E}">
        <p14:creationId xmlns:p14="http://schemas.microsoft.com/office/powerpoint/2010/main" val="3359761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745077-3A99-EB7D-183C-6B921060A2C0}"/>
              </a:ext>
            </a:extLst>
          </p:cNvPr>
          <p:cNvSpPr>
            <a:spLocks noGrp="1"/>
          </p:cNvSpPr>
          <p:nvPr>
            <p:ph type="body" sz="quarter" idx="17"/>
          </p:nvPr>
        </p:nvSpPr>
        <p:spPr/>
        <p:txBody>
          <a:bodyPr/>
          <a:lstStyle/>
          <a:p>
            <a:r>
              <a:rPr lang="en-US" sz="3200" dirty="0"/>
              <a:t>Global variables in Node-RED are accessible to function, change, inject, and switch nodes within a given Node-RED instance. They serve as a centralized storage point for data that needs to be accessed across different parts of an application. This is especially useful when you want to share </a:t>
            </a:r>
            <a:r>
              <a:rPr lang="en-US" sz="3200" u="sng" dirty="0"/>
              <a:t>data across multiple flows or tabs</a:t>
            </a:r>
            <a:r>
              <a:rPr lang="en-US" sz="3200" dirty="0"/>
              <a:t> within the same Node-RED instance.</a:t>
            </a:r>
          </a:p>
          <a:p>
            <a:endParaRPr lang="en-US" sz="3200" dirty="0"/>
          </a:p>
          <a:p>
            <a:r>
              <a:rPr lang="en-US" sz="3200" dirty="0"/>
              <a:t>For example, in a home automation system with flows for lighting, security, and climate control, global variables can store user preferences or system settings that all flows can access and update. This allows for consistent behavior across the entire system.</a:t>
            </a:r>
          </a:p>
        </p:txBody>
      </p:sp>
      <p:sp>
        <p:nvSpPr>
          <p:cNvPr id="3" name="Title 2">
            <a:extLst>
              <a:ext uri="{FF2B5EF4-FFF2-40B4-BE49-F238E27FC236}">
                <a16:creationId xmlns:a16="http://schemas.microsoft.com/office/drawing/2014/main" id="{69AA080F-47A9-3712-048A-DDED17EE0EA0}"/>
              </a:ext>
            </a:extLst>
          </p:cNvPr>
          <p:cNvSpPr>
            <a:spLocks noGrp="1"/>
          </p:cNvSpPr>
          <p:nvPr>
            <p:ph type="title"/>
          </p:nvPr>
        </p:nvSpPr>
        <p:spPr/>
        <p:txBody>
          <a:bodyPr/>
          <a:lstStyle/>
          <a:p>
            <a:r>
              <a:rPr lang="en-US" dirty="0"/>
              <a:t>Node-RED : Global variables</a:t>
            </a:r>
          </a:p>
        </p:txBody>
      </p:sp>
      <p:sp>
        <p:nvSpPr>
          <p:cNvPr id="4" name="Date Placeholder 3">
            <a:extLst>
              <a:ext uri="{FF2B5EF4-FFF2-40B4-BE49-F238E27FC236}">
                <a16:creationId xmlns:a16="http://schemas.microsoft.com/office/drawing/2014/main" id="{EB492E0E-726F-821A-7D81-84BE7447E28A}"/>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F4A8A1BE-79DE-C8F8-F8F8-BF53A1D1F0D0}"/>
              </a:ext>
            </a:extLst>
          </p:cNvPr>
          <p:cNvSpPr>
            <a:spLocks noGrp="1"/>
          </p:cNvSpPr>
          <p:nvPr>
            <p:ph type="sldNum" sz="quarter" idx="4"/>
          </p:nvPr>
        </p:nvSpPr>
        <p:spPr/>
        <p:txBody>
          <a:bodyPr/>
          <a:lstStyle/>
          <a:p>
            <a:fld id="{B7527A74-2D87-4307-9531-5A57D9647EEB}" type="slidenum">
              <a:rPr lang="nl-BE" smtClean="0"/>
              <a:pPr/>
              <a:t>14</a:t>
            </a:fld>
            <a:endParaRPr lang="nl-BE" dirty="0"/>
          </a:p>
        </p:txBody>
      </p:sp>
    </p:spTree>
    <p:extLst>
      <p:ext uri="{BB962C8B-B14F-4D97-AF65-F5344CB8AC3E}">
        <p14:creationId xmlns:p14="http://schemas.microsoft.com/office/powerpoint/2010/main" val="1183964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53051C-8195-050E-E32F-A438DAE328B6}"/>
              </a:ext>
            </a:extLst>
          </p:cNvPr>
          <p:cNvSpPr>
            <a:spLocks noGrp="1"/>
          </p:cNvSpPr>
          <p:nvPr>
            <p:ph type="body" sz="quarter" idx="17"/>
          </p:nvPr>
        </p:nvSpPr>
        <p:spPr>
          <a:xfrm>
            <a:off x="856185" y="2044547"/>
            <a:ext cx="16575629" cy="924508"/>
          </a:xfrm>
        </p:spPr>
        <p:txBody>
          <a:bodyPr/>
          <a:lstStyle/>
          <a:p>
            <a:r>
              <a:rPr lang="en-US" dirty="0"/>
              <a:t>Initiating/setting global variable using the function and the change node : </a:t>
            </a:r>
          </a:p>
        </p:txBody>
      </p:sp>
      <p:sp>
        <p:nvSpPr>
          <p:cNvPr id="3" name="Title 2">
            <a:extLst>
              <a:ext uri="{FF2B5EF4-FFF2-40B4-BE49-F238E27FC236}">
                <a16:creationId xmlns:a16="http://schemas.microsoft.com/office/drawing/2014/main" id="{08D138F8-E2F3-1198-62EA-5D98B14472B2}"/>
              </a:ext>
            </a:extLst>
          </p:cNvPr>
          <p:cNvSpPr>
            <a:spLocks noGrp="1"/>
          </p:cNvSpPr>
          <p:nvPr>
            <p:ph type="title"/>
          </p:nvPr>
        </p:nvSpPr>
        <p:spPr/>
        <p:txBody>
          <a:bodyPr/>
          <a:lstStyle/>
          <a:p>
            <a:r>
              <a:rPr lang="en-US" dirty="0"/>
              <a:t>Node-RED : Global variables</a:t>
            </a:r>
          </a:p>
        </p:txBody>
      </p:sp>
      <p:sp>
        <p:nvSpPr>
          <p:cNvPr id="4" name="Date Placeholder 3">
            <a:extLst>
              <a:ext uri="{FF2B5EF4-FFF2-40B4-BE49-F238E27FC236}">
                <a16:creationId xmlns:a16="http://schemas.microsoft.com/office/drawing/2014/main" id="{10F90069-4A49-34BE-48AF-22827B50FD0E}"/>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41C18FA5-0B67-69EA-3C60-225274341C5B}"/>
              </a:ext>
            </a:extLst>
          </p:cNvPr>
          <p:cNvSpPr>
            <a:spLocks noGrp="1"/>
          </p:cNvSpPr>
          <p:nvPr>
            <p:ph type="sldNum" sz="quarter" idx="4"/>
          </p:nvPr>
        </p:nvSpPr>
        <p:spPr/>
        <p:txBody>
          <a:bodyPr/>
          <a:lstStyle/>
          <a:p>
            <a:fld id="{B7527A74-2D87-4307-9531-5A57D9647EEB}" type="slidenum">
              <a:rPr lang="nl-BE" smtClean="0"/>
              <a:pPr/>
              <a:t>15</a:t>
            </a:fld>
            <a:endParaRPr lang="nl-BE" dirty="0"/>
          </a:p>
        </p:txBody>
      </p:sp>
      <p:pic>
        <p:nvPicPr>
          <p:cNvPr id="7" name="Picture 6">
            <a:extLst>
              <a:ext uri="{FF2B5EF4-FFF2-40B4-BE49-F238E27FC236}">
                <a16:creationId xmlns:a16="http://schemas.microsoft.com/office/drawing/2014/main" id="{C7F570C0-D82A-1CA6-329D-C252A8CBF8B2}"/>
              </a:ext>
            </a:extLst>
          </p:cNvPr>
          <p:cNvPicPr>
            <a:picLocks noChangeAspect="1"/>
          </p:cNvPicPr>
          <p:nvPr/>
        </p:nvPicPr>
        <p:blipFill>
          <a:blip r:embed="rId2"/>
          <a:stretch>
            <a:fillRect/>
          </a:stretch>
        </p:blipFill>
        <p:spPr>
          <a:xfrm>
            <a:off x="5172075" y="2529633"/>
            <a:ext cx="5893774" cy="4152004"/>
          </a:xfrm>
          <a:prstGeom prst="rect">
            <a:avLst/>
          </a:prstGeom>
        </p:spPr>
      </p:pic>
      <p:sp>
        <p:nvSpPr>
          <p:cNvPr id="8" name="Text Placeholder 1">
            <a:extLst>
              <a:ext uri="{FF2B5EF4-FFF2-40B4-BE49-F238E27FC236}">
                <a16:creationId xmlns:a16="http://schemas.microsoft.com/office/drawing/2014/main" id="{9CB0F182-7557-9788-7AD3-876A581ABA25}"/>
              </a:ext>
            </a:extLst>
          </p:cNvPr>
          <p:cNvSpPr txBox="1">
            <a:spLocks/>
          </p:cNvSpPr>
          <p:nvPr/>
        </p:nvSpPr>
        <p:spPr>
          <a:xfrm>
            <a:off x="856185" y="6704469"/>
            <a:ext cx="16575629" cy="924508"/>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Initiating/setting global variable using the function and the function node : </a:t>
            </a:r>
          </a:p>
        </p:txBody>
      </p:sp>
      <p:pic>
        <p:nvPicPr>
          <p:cNvPr id="10" name="Picture 9">
            <a:extLst>
              <a:ext uri="{FF2B5EF4-FFF2-40B4-BE49-F238E27FC236}">
                <a16:creationId xmlns:a16="http://schemas.microsoft.com/office/drawing/2014/main" id="{98745833-CF45-A148-9F11-386D572E88E5}"/>
              </a:ext>
            </a:extLst>
          </p:cNvPr>
          <p:cNvPicPr>
            <a:picLocks noChangeAspect="1"/>
          </p:cNvPicPr>
          <p:nvPr/>
        </p:nvPicPr>
        <p:blipFill>
          <a:blip r:embed="rId3"/>
          <a:stretch>
            <a:fillRect/>
          </a:stretch>
        </p:blipFill>
        <p:spPr>
          <a:xfrm>
            <a:off x="3726674" y="7537505"/>
            <a:ext cx="6992326" cy="704948"/>
          </a:xfrm>
          <a:prstGeom prst="rect">
            <a:avLst/>
          </a:prstGeom>
        </p:spPr>
      </p:pic>
      <p:pic>
        <p:nvPicPr>
          <p:cNvPr id="9" name="Picture 8">
            <a:extLst>
              <a:ext uri="{FF2B5EF4-FFF2-40B4-BE49-F238E27FC236}">
                <a16:creationId xmlns:a16="http://schemas.microsoft.com/office/drawing/2014/main" id="{8341FBC7-BD9A-4790-4D1F-014258E55703}"/>
              </a:ext>
            </a:extLst>
          </p:cNvPr>
          <p:cNvPicPr>
            <a:picLocks noChangeAspect="1"/>
          </p:cNvPicPr>
          <p:nvPr/>
        </p:nvPicPr>
        <p:blipFill>
          <a:blip r:embed="rId4"/>
          <a:stretch>
            <a:fillRect/>
          </a:stretch>
        </p:blipFill>
        <p:spPr>
          <a:xfrm>
            <a:off x="1528023" y="3907036"/>
            <a:ext cx="2436289" cy="671541"/>
          </a:xfrm>
          <a:prstGeom prst="rect">
            <a:avLst/>
          </a:prstGeom>
        </p:spPr>
      </p:pic>
      <p:pic>
        <p:nvPicPr>
          <p:cNvPr id="11" name="Picture 10">
            <a:extLst>
              <a:ext uri="{FF2B5EF4-FFF2-40B4-BE49-F238E27FC236}">
                <a16:creationId xmlns:a16="http://schemas.microsoft.com/office/drawing/2014/main" id="{DBEA2367-8423-A548-4B59-89863A29A845}"/>
              </a:ext>
            </a:extLst>
          </p:cNvPr>
          <p:cNvPicPr>
            <a:picLocks noChangeAspect="1"/>
          </p:cNvPicPr>
          <p:nvPr/>
        </p:nvPicPr>
        <p:blipFill>
          <a:blip r:embed="rId5"/>
          <a:stretch>
            <a:fillRect/>
          </a:stretch>
        </p:blipFill>
        <p:spPr>
          <a:xfrm>
            <a:off x="11819002" y="3312556"/>
            <a:ext cx="5017492" cy="1830944"/>
          </a:xfrm>
          <a:prstGeom prst="rect">
            <a:avLst/>
          </a:prstGeom>
        </p:spPr>
      </p:pic>
    </p:spTree>
    <p:extLst>
      <p:ext uri="{BB962C8B-B14F-4D97-AF65-F5344CB8AC3E}">
        <p14:creationId xmlns:p14="http://schemas.microsoft.com/office/powerpoint/2010/main" val="3856087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BF45A2-7084-7590-0650-890C2BD71EBD}"/>
              </a:ext>
            </a:extLst>
          </p:cNvPr>
          <p:cNvSpPr>
            <a:spLocks noGrp="1"/>
          </p:cNvSpPr>
          <p:nvPr>
            <p:ph type="body" sz="quarter" idx="17"/>
          </p:nvPr>
        </p:nvSpPr>
        <p:spPr>
          <a:xfrm>
            <a:off x="1050131" y="2354401"/>
            <a:ext cx="16575629" cy="832144"/>
          </a:xfrm>
        </p:spPr>
        <p:txBody>
          <a:bodyPr/>
          <a:lstStyle/>
          <a:p>
            <a:r>
              <a:rPr lang="en-US" dirty="0"/>
              <a:t>Change, inject and switch nodes:</a:t>
            </a:r>
          </a:p>
        </p:txBody>
      </p:sp>
      <p:sp>
        <p:nvSpPr>
          <p:cNvPr id="3" name="Title 2">
            <a:extLst>
              <a:ext uri="{FF2B5EF4-FFF2-40B4-BE49-F238E27FC236}">
                <a16:creationId xmlns:a16="http://schemas.microsoft.com/office/drawing/2014/main" id="{3B769495-66D6-58CE-9D40-EF5D03D1C8EE}"/>
              </a:ext>
            </a:extLst>
          </p:cNvPr>
          <p:cNvSpPr>
            <a:spLocks noGrp="1"/>
          </p:cNvSpPr>
          <p:nvPr>
            <p:ph type="title"/>
          </p:nvPr>
        </p:nvSpPr>
        <p:spPr/>
        <p:txBody>
          <a:bodyPr/>
          <a:lstStyle/>
          <a:p>
            <a:r>
              <a:rPr lang="en-US" dirty="0"/>
              <a:t>Node-RED : Retrieving global </a:t>
            </a:r>
            <a:r>
              <a:rPr lang="en-US" dirty="0" err="1"/>
              <a:t>varibles</a:t>
            </a:r>
            <a:endParaRPr lang="en-US" dirty="0"/>
          </a:p>
        </p:txBody>
      </p:sp>
      <p:sp>
        <p:nvSpPr>
          <p:cNvPr id="4" name="Date Placeholder 3">
            <a:extLst>
              <a:ext uri="{FF2B5EF4-FFF2-40B4-BE49-F238E27FC236}">
                <a16:creationId xmlns:a16="http://schemas.microsoft.com/office/drawing/2014/main" id="{8A96E58B-E0DE-A321-8506-10F327E1AD60}"/>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3A7E4F56-267C-3743-DEF3-97D8D38DD5BA}"/>
              </a:ext>
            </a:extLst>
          </p:cNvPr>
          <p:cNvSpPr>
            <a:spLocks noGrp="1"/>
          </p:cNvSpPr>
          <p:nvPr>
            <p:ph type="sldNum" sz="quarter" idx="4"/>
          </p:nvPr>
        </p:nvSpPr>
        <p:spPr/>
        <p:txBody>
          <a:bodyPr/>
          <a:lstStyle/>
          <a:p>
            <a:fld id="{B7527A74-2D87-4307-9531-5A57D9647EEB}" type="slidenum">
              <a:rPr lang="nl-BE" smtClean="0"/>
              <a:pPr/>
              <a:t>16</a:t>
            </a:fld>
            <a:endParaRPr lang="nl-BE" dirty="0"/>
          </a:p>
        </p:txBody>
      </p:sp>
      <p:pic>
        <p:nvPicPr>
          <p:cNvPr id="7" name="Picture 6">
            <a:extLst>
              <a:ext uri="{FF2B5EF4-FFF2-40B4-BE49-F238E27FC236}">
                <a16:creationId xmlns:a16="http://schemas.microsoft.com/office/drawing/2014/main" id="{4819C7D0-5447-94FE-AA16-F2F97BC469A3}"/>
              </a:ext>
            </a:extLst>
          </p:cNvPr>
          <p:cNvPicPr>
            <a:picLocks noChangeAspect="1"/>
          </p:cNvPicPr>
          <p:nvPr/>
        </p:nvPicPr>
        <p:blipFill>
          <a:blip r:embed="rId2"/>
          <a:stretch>
            <a:fillRect/>
          </a:stretch>
        </p:blipFill>
        <p:spPr>
          <a:xfrm>
            <a:off x="10123053" y="1968440"/>
            <a:ext cx="6123895" cy="4278191"/>
          </a:xfrm>
          <a:prstGeom prst="rect">
            <a:avLst/>
          </a:prstGeom>
        </p:spPr>
      </p:pic>
      <p:sp>
        <p:nvSpPr>
          <p:cNvPr id="8" name="Text Placeholder 1">
            <a:extLst>
              <a:ext uri="{FF2B5EF4-FFF2-40B4-BE49-F238E27FC236}">
                <a16:creationId xmlns:a16="http://schemas.microsoft.com/office/drawing/2014/main" id="{044771C5-DA19-E0B4-B43E-47AE64F43E4B}"/>
              </a:ext>
            </a:extLst>
          </p:cNvPr>
          <p:cNvSpPr txBox="1">
            <a:spLocks/>
          </p:cNvSpPr>
          <p:nvPr/>
        </p:nvSpPr>
        <p:spPr>
          <a:xfrm>
            <a:off x="925440" y="5800448"/>
            <a:ext cx="16575629" cy="832144"/>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Function nodes:</a:t>
            </a:r>
          </a:p>
        </p:txBody>
      </p:sp>
      <p:pic>
        <p:nvPicPr>
          <p:cNvPr id="10" name="Picture 9">
            <a:extLst>
              <a:ext uri="{FF2B5EF4-FFF2-40B4-BE49-F238E27FC236}">
                <a16:creationId xmlns:a16="http://schemas.microsoft.com/office/drawing/2014/main" id="{1BDA3772-3804-D638-2604-BEC55140E503}"/>
              </a:ext>
            </a:extLst>
          </p:cNvPr>
          <p:cNvPicPr>
            <a:picLocks noChangeAspect="1"/>
          </p:cNvPicPr>
          <p:nvPr/>
        </p:nvPicPr>
        <p:blipFill>
          <a:blip r:embed="rId3"/>
          <a:stretch>
            <a:fillRect/>
          </a:stretch>
        </p:blipFill>
        <p:spPr>
          <a:xfrm>
            <a:off x="1674797" y="7139096"/>
            <a:ext cx="4353533" cy="657317"/>
          </a:xfrm>
          <a:prstGeom prst="rect">
            <a:avLst/>
          </a:prstGeom>
        </p:spPr>
      </p:pic>
      <p:pic>
        <p:nvPicPr>
          <p:cNvPr id="9" name="Picture 8">
            <a:extLst>
              <a:ext uri="{FF2B5EF4-FFF2-40B4-BE49-F238E27FC236}">
                <a16:creationId xmlns:a16="http://schemas.microsoft.com/office/drawing/2014/main" id="{EFE5CDDF-CF91-78CE-483F-62C0F91AE219}"/>
              </a:ext>
            </a:extLst>
          </p:cNvPr>
          <p:cNvPicPr>
            <a:picLocks noChangeAspect="1"/>
          </p:cNvPicPr>
          <p:nvPr/>
        </p:nvPicPr>
        <p:blipFill>
          <a:blip r:embed="rId4"/>
          <a:stretch>
            <a:fillRect/>
          </a:stretch>
        </p:blipFill>
        <p:spPr>
          <a:xfrm>
            <a:off x="5072267" y="3532064"/>
            <a:ext cx="2750240" cy="758079"/>
          </a:xfrm>
          <a:prstGeom prst="rect">
            <a:avLst/>
          </a:prstGeom>
        </p:spPr>
      </p:pic>
    </p:spTree>
    <p:extLst>
      <p:ext uri="{BB962C8B-B14F-4D97-AF65-F5344CB8AC3E}">
        <p14:creationId xmlns:p14="http://schemas.microsoft.com/office/powerpoint/2010/main" val="4096573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72E972-2D4D-6821-3111-1C1744D8E041}"/>
              </a:ext>
            </a:extLst>
          </p:cNvPr>
          <p:cNvSpPr>
            <a:spLocks noGrp="1"/>
          </p:cNvSpPr>
          <p:nvPr>
            <p:ph type="body" sz="quarter" idx="17"/>
          </p:nvPr>
        </p:nvSpPr>
        <p:spPr>
          <a:xfrm>
            <a:off x="1050131" y="2354401"/>
            <a:ext cx="16575629" cy="1469454"/>
          </a:xfrm>
        </p:spPr>
        <p:txBody>
          <a:bodyPr/>
          <a:lstStyle/>
          <a:p>
            <a:r>
              <a:rPr lang="en-US" dirty="0"/>
              <a:t>Accessible within the same tab or flow</a:t>
            </a:r>
          </a:p>
          <a:p>
            <a:r>
              <a:rPr lang="en-US" dirty="0"/>
              <a:t>Change node :</a:t>
            </a:r>
          </a:p>
          <a:p>
            <a:endParaRPr lang="en-US" dirty="0"/>
          </a:p>
        </p:txBody>
      </p:sp>
      <p:sp>
        <p:nvSpPr>
          <p:cNvPr id="3" name="Title 2">
            <a:extLst>
              <a:ext uri="{FF2B5EF4-FFF2-40B4-BE49-F238E27FC236}">
                <a16:creationId xmlns:a16="http://schemas.microsoft.com/office/drawing/2014/main" id="{A3FF5033-336E-BFC8-9443-960B2BA13272}"/>
              </a:ext>
            </a:extLst>
          </p:cNvPr>
          <p:cNvSpPr>
            <a:spLocks noGrp="1"/>
          </p:cNvSpPr>
          <p:nvPr>
            <p:ph type="title"/>
          </p:nvPr>
        </p:nvSpPr>
        <p:spPr/>
        <p:txBody>
          <a:bodyPr/>
          <a:lstStyle/>
          <a:p>
            <a:r>
              <a:rPr lang="en-US" dirty="0"/>
              <a:t>Flow variables</a:t>
            </a:r>
          </a:p>
        </p:txBody>
      </p:sp>
      <p:sp>
        <p:nvSpPr>
          <p:cNvPr id="4" name="Date Placeholder 3">
            <a:extLst>
              <a:ext uri="{FF2B5EF4-FFF2-40B4-BE49-F238E27FC236}">
                <a16:creationId xmlns:a16="http://schemas.microsoft.com/office/drawing/2014/main" id="{F7F79B3A-75EA-6032-86BD-77F028B7A2B8}"/>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8F48D536-C46C-8E21-ADFC-B3712EF6CCAD}"/>
              </a:ext>
            </a:extLst>
          </p:cNvPr>
          <p:cNvSpPr>
            <a:spLocks noGrp="1"/>
          </p:cNvSpPr>
          <p:nvPr>
            <p:ph type="sldNum" sz="quarter" idx="4"/>
          </p:nvPr>
        </p:nvSpPr>
        <p:spPr/>
        <p:txBody>
          <a:bodyPr/>
          <a:lstStyle/>
          <a:p>
            <a:fld id="{B7527A74-2D87-4307-9531-5A57D9647EEB}" type="slidenum">
              <a:rPr lang="nl-BE" smtClean="0"/>
              <a:pPr/>
              <a:t>17</a:t>
            </a:fld>
            <a:endParaRPr lang="nl-BE" dirty="0"/>
          </a:p>
        </p:txBody>
      </p:sp>
      <p:sp>
        <p:nvSpPr>
          <p:cNvPr id="8" name="Text Placeholder 1">
            <a:extLst>
              <a:ext uri="{FF2B5EF4-FFF2-40B4-BE49-F238E27FC236}">
                <a16:creationId xmlns:a16="http://schemas.microsoft.com/office/drawing/2014/main" id="{15FF0DF4-C40B-4E26-6316-840535DBA876}"/>
              </a:ext>
            </a:extLst>
          </p:cNvPr>
          <p:cNvSpPr txBox="1">
            <a:spLocks/>
          </p:cNvSpPr>
          <p:nvPr/>
        </p:nvSpPr>
        <p:spPr>
          <a:xfrm>
            <a:off x="925440" y="7124983"/>
            <a:ext cx="16575629" cy="1469454"/>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Function node :</a:t>
            </a:r>
          </a:p>
          <a:p>
            <a:endParaRPr lang="en-US" dirty="0"/>
          </a:p>
        </p:txBody>
      </p:sp>
      <p:pic>
        <p:nvPicPr>
          <p:cNvPr id="10" name="Picture 9">
            <a:extLst>
              <a:ext uri="{FF2B5EF4-FFF2-40B4-BE49-F238E27FC236}">
                <a16:creationId xmlns:a16="http://schemas.microsoft.com/office/drawing/2014/main" id="{FE4744D0-9212-AEC0-742B-7808F50FA45E}"/>
              </a:ext>
            </a:extLst>
          </p:cNvPr>
          <p:cNvPicPr>
            <a:picLocks noChangeAspect="1"/>
          </p:cNvPicPr>
          <p:nvPr/>
        </p:nvPicPr>
        <p:blipFill>
          <a:blip r:embed="rId2"/>
          <a:stretch>
            <a:fillRect/>
          </a:stretch>
        </p:blipFill>
        <p:spPr>
          <a:xfrm>
            <a:off x="3114675" y="7859710"/>
            <a:ext cx="6287377" cy="609685"/>
          </a:xfrm>
          <a:prstGeom prst="rect">
            <a:avLst/>
          </a:prstGeom>
        </p:spPr>
      </p:pic>
      <p:pic>
        <p:nvPicPr>
          <p:cNvPr id="9" name="Picture 8">
            <a:extLst>
              <a:ext uri="{FF2B5EF4-FFF2-40B4-BE49-F238E27FC236}">
                <a16:creationId xmlns:a16="http://schemas.microsoft.com/office/drawing/2014/main" id="{87A9BE7F-3DDB-1629-956D-6D3A618F8CEA}"/>
              </a:ext>
            </a:extLst>
          </p:cNvPr>
          <p:cNvPicPr>
            <a:picLocks noChangeAspect="1"/>
          </p:cNvPicPr>
          <p:nvPr/>
        </p:nvPicPr>
        <p:blipFill>
          <a:blip r:embed="rId3"/>
          <a:stretch>
            <a:fillRect/>
          </a:stretch>
        </p:blipFill>
        <p:spPr>
          <a:xfrm>
            <a:off x="1460715" y="4615549"/>
            <a:ext cx="2204727" cy="607713"/>
          </a:xfrm>
          <a:prstGeom prst="rect">
            <a:avLst/>
          </a:prstGeom>
        </p:spPr>
      </p:pic>
      <p:pic>
        <p:nvPicPr>
          <p:cNvPr id="12" name="Picture 11">
            <a:extLst>
              <a:ext uri="{FF2B5EF4-FFF2-40B4-BE49-F238E27FC236}">
                <a16:creationId xmlns:a16="http://schemas.microsoft.com/office/drawing/2014/main" id="{040D536D-E932-1503-EE38-F82B8B8175AB}"/>
              </a:ext>
            </a:extLst>
          </p:cNvPr>
          <p:cNvPicPr>
            <a:picLocks noChangeAspect="1"/>
          </p:cNvPicPr>
          <p:nvPr/>
        </p:nvPicPr>
        <p:blipFill>
          <a:blip r:embed="rId4"/>
          <a:stretch>
            <a:fillRect/>
          </a:stretch>
        </p:blipFill>
        <p:spPr>
          <a:xfrm>
            <a:off x="5348057" y="3420959"/>
            <a:ext cx="4763165" cy="3334215"/>
          </a:xfrm>
          <a:prstGeom prst="rect">
            <a:avLst/>
          </a:prstGeom>
        </p:spPr>
      </p:pic>
      <p:pic>
        <p:nvPicPr>
          <p:cNvPr id="7" name="Picture 6">
            <a:extLst>
              <a:ext uri="{FF2B5EF4-FFF2-40B4-BE49-F238E27FC236}">
                <a16:creationId xmlns:a16="http://schemas.microsoft.com/office/drawing/2014/main" id="{37576239-F903-37A6-34A1-66D6C386ADEF}"/>
              </a:ext>
            </a:extLst>
          </p:cNvPr>
          <p:cNvPicPr>
            <a:picLocks noChangeAspect="1"/>
          </p:cNvPicPr>
          <p:nvPr/>
        </p:nvPicPr>
        <p:blipFill>
          <a:blip r:embed="rId5"/>
          <a:stretch>
            <a:fillRect/>
          </a:stretch>
        </p:blipFill>
        <p:spPr>
          <a:xfrm>
            <a:off x="11901489" y="3327468"/>
            <a:ext cx="3429100" cy="4134036"/>
          </a:xfrm>
          <a:prstGeom prst="rect">
            <a:avLst/>
          </a:prstGeom>
        </p:spPr>
      </p:pic>
    </p:spTree>
    <p:extLst>
      <p:ext uri="{BB962C8B-B14F-4D97-AF65-F5344CB8AC3E}">
        <p14:creationId xmlns:p14="http://schemas.microsoft.com/office/powerpoint/2010/main" val="2675197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3D7C33-94D0-DCA0-025B-C882A7D1DC85}"/>
              </a:ext>
            </a:extLst>
          </p:cNvPr>
          <p:cNvSpPr>
            <a:spLocks noGrp="1"/>
          </p:cNvSpPr>
          <p:nvPr>
            <p:ph type="body" sz="quarter" idx="17"/>
          </p:nvPr>
        </p:nvSpPr>
        <p:spPr>
          <a:xfrm>
            <a:off x="1050131" y="2354401"/>
            <a:ext cx="16575629" cy="961454"/>
          </a:xfrm>
        </p:spPr>
        <p:txBody>
          <a:bodyPr/>
          <a:lstStyle/>
          <a:p>
            <a:r>
              <a:rPr lang="en-US" dirty="0"/>
              <a:t>Change, inject and switch : </a:t>
            </a:r>
          </a:p>
        </p:txBody>
      </p:sp>
      <p:sp>
        <p:nvSpPr>
          <p:cNvPr id="3" name="Title 2">
            <a:extLst>
              <a:ext uri="{FF2B5EF4-FFF2-40B4-BE49-F238E27FC236}">
                <a16:creationId xmlns:a16="http://schemas.microsoft.com/office/drawing/2014/main" id="{F513695C-B934-B230-BFDA-7AE0DA24C311}"/>
              </a:ext>
            </a:extLst>
          </p:cNvPr>
          <p:cNvSpPr>
            <a:spLocks noGrp="1"/>
          </p:cNvSpPr>
          <p:nvPr>
            <p:ph type="title"/>
          </p:nvPr>
        </p:nvSpPr>
        <p:spPr/>
        <p:txBody>
          <a:bodyPr/>
          <a:lstStyle/>
          <a:p>
            <a:r>
              <a:rPr lang="en-US" dirty="0"/>
              <a:t>Retrieving flow variable</a:t>
            </a:r>
          </a:p>
        </p:txBody>
      </p:sp>
      <p:sp>
        <p:nvSpPr>
          <p:cNvPr id="4" name="Date Placeholder 3">
            <a:extLst>
              <a:ext uri="{FF2B5EF4-FFF2-40B4-BE49-F238E27FC236}">
                <a16:creationId xmlns:a16="http://schemas.microsoft.com/office/drawing/2014/main" id="{E8081588-150B-15D1-BEB9-F221D8ADFD8C}"/>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5724E8A9-3F84-4A85-4D8D-477DB10DF3C5}"/>
              </a:ext>
            </a:extLst>
          </p:cNvPr>
          <p:cNvSpPr>
            <a:spLocks noGrp="1"/>
          </p:cNvSpPr>
          <p:nvPr>
            <p:ph type="sldNum" sz="quarter" idx="4"/>
          </p:nvPr>
        </p:nvSpPr>
        <p:spPr/>
        <p:txBody>
          <a:bodyPr/>
          <a:lstStyle/>
          <a:p>
            <a:fld id="{B7527A74-2D87-4307-9531-5A57D9647EEB}" type="slidenum">
              <a:rPr lang="nl-BE" smtClean="0"/>
              <a:pPr/>
              <a:t>18</a:t>
            </a:fld>
            <a:endParaRPr lang="nl-BE" dirty="0"/>
          </a:p>
        </p:txBody>
      </p:sp>
      <p:pic>
        <p:nvPicPr>
          <p:cNvPr id="7" name="Picture 6">
            <a:extLst>
              <a:ext uri="{FF2B5EF4-FFF2-40B4-BE49-F238E27FC236}">
                <a16:creationId xmlns:a16="http://schemas.microsoft.com/office/drawing/2014/main" id="{69023562-F029-23BC-6D2A-D997FCFDFDCF}"/>
              </a:ext>
            </a:extLst>
          </p:cNvPr>
          <p:cNvPicPr>
            <a:picLocks noChangeAspect="1"/>
          </p:cNvPicPr>
          <p:nvPr/>
        </p:nvPicPr>
        <p:blipFill>
          <a:blip r:embed="rId2"/>
          <a:stretch>
            <a:fillRect/>
          </a:stretch>
        </p:blipFill>
        <p:spPr>
          <a:xfrm>
            <a:off x="8793017" y="2124048"/>
            <a:ext cx="5745741" cy="4230091"/>
          </a:xfrm>
          <a:prstGeom prst="rect">
            <a:avLst/>
          </a:prstGeom>
        </p:spPr>
      </p:pic>
      <p:sp>
        <p:nvSpPr>
          <p:cNvPr id="8" name="Text Placeholder 1">
            <a:extLst>
              <a:ext uri="{FF2B5EF4-FFF2-40B4-BE49-F238E27FC236}">
                <a16:creationId xmlns:a16="http://schemas.microsoft.com/office/drawing/2014/main" id="{FC50A3C8-092D-62D8-5266-3F9ED0F8EF8C}"/>
              </a:ext>
            </a:extLst>
          </p:cNvPr>
          <p:cNvSpPr txBox="1">
            <a:spLocks/>
          </p:cNvSpPr>
          <p:nvPr/>
        </p:nvSpPr>
        <p:spPr>
          <a:xfrm>
            <a:off x="574459" y="6584492"/>
            <a:ext cx="16575629" cy="961454"/>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Function node: </a:t>
            </a:r>
          </a:p>
        </p:txBody>
      </p:sp>
      <p:pic>
        <p:nvPicPr>
          <p:cNvPr id="10" name="Picture 9">
            <a:extLst>
              <a:ext uri="{FF2B5EF4-FFF2-40B4-BE49-F238E27FC236}">
                <a16:creationId xmlns:a16="http://schemas.microsoft.com/office/drawing/2014/main" id="{706BEED3-8F55-0628-67C0-FDABD668F162}"/>
              </a:ext>
            </a:extLst>
          </p:cNvPr>
          <p:cNvPicPr>
            <a:picLocks noChangeAspect="1"/>
          </p:cNvPicPr>
          <p:nvPr/>
        </p:nvPicPr>
        <p:blipFill>
          <a:blip r:embed="rId3"/>
          <a:stretch>
            <a:fillRect/>
          </a:stretch>
        </p:blipFill>
        <p:spPr>
          <a:xfrm>
            <a:off x="2588080" y="7483224"/>
            <a:ext cx="3820058" cy="628738"/>
          </a:xfrm>
          <a:prstGeom prst="rect">
            <a:avLst/>
          </a:prstGeom>
        </p:spPr>
      </p:pic>
      <p:pic>
        <p:nvPicPr>
          <p:cNvPr id="9" name="Picture 8">
            <a:extLst>
              <a:ext uri="{FF2B5EF4-FFF2-40B4-BE49-F238E27FC236}">
                <a16:creationId xmlns:a16="http://schemas.microsoft.com/office/drawing/2014/main" id="{2D585AAC-35CA-4E53-83CE-2A122BE9BE9B}"/>
              </a:ext>
            </a:extLst>
          </p:cNvPr>
          <p:cNvPicPr>
            <a:picLocks noChangeAspect="1"/>
          </p:cNvPicPr>
          <p:nvPr/>
        </p:nvPicPr>
        <p:blipFill>
          <a:blip r:embed="rId4"/>
          <a:stretch>
            <a:fillRect/>
          </a:stretch>
        </p:blipFill>
        <p:spPr>
          <a:xfrm>
            <a:off x="3282937" y="4034277"/>
            <a:ext cx="2733984" cy="753598"/>
          </a:xfrm>
          <a:prstGeom prst="rect">
            <a:avLst/>
          </a:prstGeom>
        </p:spPr>
      </p:pic>
    </p:spTree>
    <p:extLst>
      <p:ext uri="{BB962C8B-B14F-4D97-AF65-F5344CB8AC3E}">
        <p14:creationId xmlns:p14="http://schemas.microsoft.com/office/powerpoint/2010/main" val="65731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18E6D0-BAAB-8945-19A3-B8F49C52E1E4}"/>
              </a:ext>
            </a:extLst>
          </p:cNvPr>
          <p:cNvSpPr>
            <a:spLocks noGrp="1"/>
          </p:cNvSpPr>
          <p:nvPr>
            <p:ph type="body" sz="quarter" idx="17"/>
          </p:nvPr>
        </p:nvSpPr>
        <p:spPr>
          <a:xfrm>
            <a:off x="998692" y="2091600"/>
            <a:ext cx="16575629" cy="6103800"/>
          </a:xfrm>
        </p:spPr>
        <p:txBody>
          <a:bodyPr/>
          <a:lstStyle/>
          <a:p>
            <a:r>
              <a:rPr lang="en-US" dirty="0"/>
              <a:t>Node variables are specific to each node and are only visible within that node. This means we cannot read or write into that variable from outside of the node where it is initialized. This is ideal for cases where you want to store data specific to a single node, to ensure data isolation and prevent interference with other nodes</a:t>
            </a:r>
          </a:p>
        </p:txBody>
      </p:sp>
      <p:sp>
        <p:nvSpPr>
          <p:cNvPr id="3" name="Title 2">
            <a:extLst>
              <a:ext uri="{FF2B5EF4-FFF2-40B4-BE49-F238E27FC236}">
                <a16:creationId xmlns:a16="http://schemas.microsoft.com/office/drawing/2014/main" id="{933BFFFC-11CC-0075-32F3-7B7ACAE40954}"/>
              </a:ext>
            </a:extLst>
          </p:cNvPr>
          <p:cNvSpPr>
            <a:spLocks noGrp="1"/>
          </p:cNvSpPr>
          <p:nvPr>
            <p:ph type="title"/>
          </p:nvPr>
        </p:nvSpPr>
        <p:spPr/>
        <p:txBody>
          <a:bodyPr/>
          <a:lstStyle/>
          <a:p>
            <a:r>
              <a:rPr lang="en-US" dirty="0"/>
              <a:t>Node variable</a:t>
            </a:r>
          </a:p>
        </p:txBody>
      </p:sp>
      <p:sp>
        <p:nvSpPr>
          <p:cNvPr id="4" name="Date Placeholder 3">
            <a:extLst>
              <a:ext uri="{FF2B5EF4-FFF2-40B4-BE49-F238E27FC236}">
                <a16:creationId xmlns:a16="http://schemas.microsoft.com/office/drawing/2014/main" id="{170E0F13-028C-9098-7CF5-1FC980DD8718}"/>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99492806-C51E-1BAF-61BF-0CBC2B58C90E}"/>
              </a:ext>
            </a:extLst>
          </p:cNvPr>
          <p:cNvSpPr>
            <a:spLocks noGrp="1"/>
          </p:cNvSpPr>
          <p:nvPr>
            <p:ph type="sldNum" sz="quarter" idx="4"/>
          </p:nvPr>
        </p:nvSpPr>
        <p:spPr/>
        <p:txBody>
          <a:bodyPr/>
          <a:lstStyle/>
          <a:p>
            <a:fld id="{B7527A74-2D87-4307-9531-5A57D9647EEB}" type="slidenum">
              <a:rPr lang="nl-BE" smtClean="0"/>
              <a:pPr/>
              <a:t>19</a:t>
            </a:fld>
            <a:endParaRPr lang="nl-BE" dirty="0"/>
          </a:p>
        </p:txBody>
      </p:sp>
      <p:pic>
        <p:nvPicPr>
          <p:cNvPr id="7" name="Picture 6">
            <a:extLst>
              <a:ext uri="{FF2B5EF4-FFF2-40B4-BE49-F238E27FC236}">
                <a16:creationId xmlns:a16="http://schemas.microsoft.com/office/drawing/2014/main" id="{45F24447-A750-D0E6-D937-03B87BD006DE}"/>
              </a:ext>
            </a:extLst>
          </p:cNvPr>
          <p:cNvPicPr>
            <a:picLocks noChangeAspect="1"/>
          </p:cNvPicPr>
          <p:nvPr/>
        </p:nvPicPr>
        <p:blipFill>
          <a:blip r:embed="rId2"/>
          <a:stretch>
            <a:fillRect/>
          </a:stretch>
        </p:blipFill>
        <p:spPr>
          <a:xfrm>
            <a:off x="258143" y="4227031"/>
            <a:ext cx="8885857" cy="4682461"/>
          </a:xfrm>
          <a:prstGeom prst="rect">
            <a:avLst/>
          </a:prstGeom>
        </p:spPr>
      </p:pic>
      <p:pic>
        <p:nvPicPr>
          <p:cNvPr id="8" name="Picture 7">
            <a:extLst>
              <a:ext uri="{FF2B5EF4-FFF2-40B4-BE49-F238E27FC236}">
                <a16:creationId xmlns:a16="http://schemas.microsoft.com/office/drawing/2014/main" id="{0B7A02C6-712C-09A7-2258-3787C7D8220E}"/>
              </a:ext>
            </a:extLst>
          </p:cNvPr>
          <p:cNvPicPr>
            <a:picLocks noChangeAspect="1"/>
          </p:cNvPicPr>
          <p:nvPr/>
        </p:nvPicPr>
        <p:blipFill>
          <a:blip r:embed="rId3"/>
          <a:stretch>
            <a:fillRect/>
          </a:stretch>
        </p:blipFill>
        <p:spPr>
          <a:xfrm>
            <a:off x="9670274" y="6470645"/>
            <a:ext cx="7495892" cy="1851926"/>
          </a:xfrm>
          <a:prstGeom prst="rect">
            <a:avLst/>
          </a:prstGeom>
        </p:spPr>
      </p:pic>
    </p:spTree>
    <p:extLst>
      <p:ext uri="{BB962C8B-B14F-4D97-AF65-F5344CB8AC3E}">
        <p14:creationId xmlns:p14="http://schemas.microsoft.com/office/powerpoint/2010/main" val="3635083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C1D28D-65FD-487B-D2DE-1352E4094449}"/>
              </a:ext>
            </a:extLst>
          </p:cNvPr>
          <p:cNvSpPr>
            <a:spLocks noGrp="1"/>
          </p:cNvSpPr>
          <p:nvPr>
            <p:ph type="title"/>
          </p:nvPr>
        </p:nvSpPr>
        <p:spPr/>
        <p:txBody>
          <a:bodyPr/>
          <a:lstStyle/>
          <a:p>
            <a:r>
              <a:rPr lang="en-US" dirty="0"/>
              <a:t>How the internet works?</a:t>
            </a:r>
          </a:p>
        </p:txBody>
      </p:sp>
      <p:sp>
        <p:nvSpPr>
          <p:cNvPr id="4" name="Date Placeholder 3">
            <a:extLst>
              <a:ext uri="{FF2B5EF4-FFF2-40B4-BE49-F238E27FC236}">
                <a16:creationId xmlns:a16="http://schemas.microsoft.com/office/drawing/2014/main" id="{249EF199-6456-AC33-8E19-A5DB1F9675AD}"/>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9669E950-63D5-59D8-58DE-6205C101E6DC}"/>
              </a:ext>
            </a:extLst>
          </p:cNvPr>
          <p:cNvSpPr>
            <a:spLocks noGrp="1"/>
          </p:cNvSpPr>
          <p:nvPr>
            <p:ph type="sldNum" sz="quarter" idx="4"/>
          </p:nvPr>
        </p:nvSpPr>
        <p:spPr/>
        <p:txBody>
          <a:bodyPr/>
          <a:lstStyle/>
          <a:p>
            <a:fld id="{B7527A74-2D87-4307-9531-5A57D9647EEB}" type="slidenum">
              <a:rPr lang="nl-BE" smtClean="0"/>
              <a:pPr/>
              <a:t>2</a:t>
            </a:fld>
            <a:endParaRPr lang="nl-BE" dirty="0"/>
          </a:p>
        </p:txBody>
      </p:sp>
      <p:pic>
        <p:nvPicPr>
          <p:cNvPr id="6" name="Picture 5">
            <a:extLst>
              <a:ext uri="{FF2B5EF4-FFF2-40B4-BE49-F238E27FC236}">
                <a16:creationId xmlns:a16="http://schemas.microsoft.com/office/drawing/2014/main" id="{21F76D6D-8874-F982-031D-2474C9E16CB8}"/>
              </a:ext>
            </a:extLst>
          </p:cNvPr>
          <p:cNvPicPr>
            <a:picLocks noChangeAspect="1"/>
          </p:cNvPicPr>
          <p:nvPr/>
        </p:nvPicPr>
        <p:blipFill>
          <a:blip r:embed="rId2"/>
          <a:stretch>
            <a:fillRect/>
          </a:stretch>
        </p:blipFill>
        <p:spPr>
          <a:xfrm>
            <a:off x="1227081" y="2277806"/>
            <a:ext cx="15877763" cy="5761294"/>
          </a:xfrm>
          <a:prstGeom prst="rect">
            <a:avLst/>
          </a:prstGeom>
        </p:spPr>
      </p:pic>
    </p:spTree>
    <p:extLst>
      <p:ext uri="{BB962C8B-B14F-4D97-AF65-F5344CB8AC3E}">
        <p14:creationId xmlns:p14="http://schemas.microsoft.com/office/powerpoint/2010/main" val="821284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1E638C-8525-69C3-9ADC-8A29361D9BCA}"/>
              </a:ext>
            </a:extLst>
          </p:cNvPr>
          <p:cNvSpPr>
            <a:spLocks noGrp="1"/>
          </p:cNvSpPr>
          <p:nvPr>
            <p:ph type="title"/>
          </p:nvPr>
        </p:nvSpPr>
        <p:spPr/>
        <p:txBody>
          <a:bodyPr/>
          <a:lstStyle/>
          <a:p>
            <a:r>
              <a:rPr lang="nl-BE" dirty="0"/>
              <a:t>Node-RED Node </a:t>
            </a:r>
            <a:r>
              <a:rPr lang="nl-BE" dirty="0" err="1"/>
              <a:t>Variable</a:t>
            </a:r>
            <a:r>
              <a:rPr lang="nl-BE" dirty="0"/>
              <a:t> </a:t>
            </a:r>
            <a:r>
              <a:rPr lang="nl-BE" dirty="0" err="1"/>
              <a:t>overview</a:t>
            </a:r>
            <a:endParaRPr lang="en-US" dirty="0"/>
          </a:p>
        </p:txBody>
      </p:sp>
      <p:sp>
        <p:nvSpPr>
          <p:cNvPr id="4" name="Date Placeholder 3">
            <a:extLst>
              <a:ext uri="{FF2B5EF4-FFF2-40B4-BE49-F238E27FC236}">
                <a16:creationId xmlns:a16="http://schemas.microsoft.com/office/drawing/2014/main" id="{441BBD40-23FD-C536-A29F-A6DCB7951761}"/>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764FEFB3-C949-F660-D0B5-34B364EB9EF0}"/>
              </a:ext>
            </a:extLst>
          </p:cNvPr>
          <p:cNvSpPr>
            <a:spLocks noGrp="1"/>
          </p:cNvSpPr>
          <p:nvPr>
            <p:ph type="sldNum" sz="quarter" idx="4"/>
          </p:nvPr>
        </p:nvSpPr>
        <p:spPr/>
        <p:txBody>
          <a:bodyPr/>
          <a:lstStyle/>
          <a:p>
            <a:fld id="{B7527A74-2D87-4307-9531-5A57D9647EEB}" type="slidenum">
              <a:rPr lang="nl-BE" smtClean="0"/>
              <a:pPr/>
              <a:t>20</a:t>
            </a:fld>
            <a:endParaRPr lang="nl-BE" dirty="0"/>
          </a:p>
        </p:txBody>
      </p:sp>
      <p:pic>
        <p:nvPicPr>
          <p:cNvPr id="6" name="Picture 5">
            <a:extLst>
              <a:ext uri="{FF2B5EF4-FFF2-40B4-BE49-F238E27FC236}">
                <a16:creationId xmlns:a16="http://schemas.microsoft.com/office/drawing/2014/main" id="{F61D47E2-2E29-D6B0-73EE-4CAE5D40536A}"/>
              </a:ext>
            </a:extLst>
          </p:cNvPr>
          <p:cNvPicPr>
            <a:picLocks noChangeAspect="1"/>
          </p:cNvPicPr>
          <p:nvPr/>
        </p:nvPicPr>
        <p:blipFill>
          <a:blip r:embed="rId2"/>
          <a:stretch>
            <a:fillRect/>
          </a:stretch>
        </p:blipFill>
        <p:spPr>
          <a:xfrm>
            <a:off x="2123764" y="1809045"/>
            <a:ext cx="9907383" cy="7363853"/>
          </a:xfrm>
          <a:prstGeom prst="rect">
            <a:avLst/>
          </a:prstGeom>
        </p:spPr>
      </p:pic>
    </p:spTree>
    <p:extLst>
      <p:ext uri="{BB962C8B-B14F-4D97-AF65-F5344CB8AC3E}">
        <p14:creationId xmlns:p14="http://schemas.microsoft.com/office/powerpoint/2010/main" val="4023150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7EA782-7A38-D5A1-5776-2E8748273079}"/>
              </a:ext>
            </a:extLst>
          </p:cNvPr>
          <p:cNvSpPr>
            <a:spLocks noGrp="1"/>
          </p:cNvSpPr>
          <p:nvPr>
            <p:ph type="body" sz="quarter" idx="17"/>
          </p:nvPr>
        </p:nvSpPr>
        <p:spPr/>
        <p:txBody>
          <a:bodyPr/>
          <a:lstStyle/>
          <a:p>
            <a:r>
              <a:rPr lang="nl-BE" dirty="0"/>
              <a:t>Default =&gt; no </a:t>
            </a:r>
            <a:r>
              <a:rPr lang="nl-BE" dirty="0" err="1"/>
              <a:t>persistance</a:t>
            </a:r>
            <a:r>
              <a:rPr lang="nl-BE" dirty="0"/>
              <a:t>.</a:t>
            </a:r>
          </a:p>
          <a:p>
            <a:r>
              <a:rPr lang="nl-BE" dirty="0" err="1"/>
              <a:t>ContextStorage</a:t>
            </a:r>
            <a:r>
              <a:rPr lang="nl-BE" dirty="0"/>
              <a:t> </a:t>
            </a:r>
            <a:r>
              <a:rPr lang="nl-BE" dirty="0" err="1"/>
              <a:t>defaults</a:t>
            </a:r>
            <a:r>
              <a:rPr lang="nl-BE" dirty="0"/>
              <a:t> </a:t>
            </a:r>
            <a:r>
              <a:rPr lang="nl-BE" dirty="0" err="1"/>
              <a:t>to</a:t>
            </a:r>
            <a:r>
              <a:rPr lang="nl-BE" dirty="0"/>
              <a:t> a single memory store.</a:t>
            </a:r>
          </a:p>
          <a:p>
            <a:r>
              <a:rPr lang="en-US" dirty="0"/>
              <a:t>Flow, global and node context values exist only in RAM and are lost when Node-RED restarts.</a:t>
            </a:r>
          </a:p>
          <a:p>
            <a:r>
              <a:rPr lang="en-US" dirty="0"/>
              <a:t>Flow file persistence =&gt; are saved to </a:t>
            </a:r>
            <a:r>
              <a:rPr lang="en-US" dirty="0" err="1"/>
              <a:t>flows.json</a:t>
            </a:r>
            <a:r>
              <a:rPr lang="en-US" dirty="0"/>
              <a:t>. </a:t>
            </a:r>
          </a:p>
          <a:p>
            <a:r>
              <a:rPr lang="en-US" dirty="0"/>
              <a:t>To enable persistent context storage, you must explicitly configure a file-base store in settings.js.</a:t>
            </a:r>
          </a:p>
          <a:p>
            <a:r>
              <a:rPr lang="en-US" dirty="0"/>
              <a:t>Location:</a:t>
            </a:r>
            <a:endParaRPr lang="nl-BE" dirty="0"/>
          </a:p>
        </p:txBody>
      </p:sp>
      <p:sp>
        <p:nvSpPr>
          <p:cNvPr id="3" name="Title 2">
            <a:extLst>
              <a:ext uri="{FF2B5EF4-FFF2-40B4-BE49-F238E27FC236}">
                <a16:creationId xmlns:a16="http://schemas.microsoft.com/office/drawing/2014/main" id="{8EE70198-8F19-DC41-1ED4-684DFF3938EA}"/>
              </a:ext>
            </a:extLst>
          </p:cNvPr>
          <p:cNvSpPr>
            <a:spLocks noGrp="1"/>
          </p:cNvSpPr>
          <p:nvPr>
            <p:ph type="title"/>
          </p:nvPr>
        </p:nvSpPr>
        <p:spPr/>
        <p:txBody>
          <a:bodyPr/>
          <a:lstStyle/>
          <a:p>
            <a:r>
              <a:rPr lang="nl-BE" dirty="0"/>
              <a:t>Persistent </a:t>
            </a:r>
            <a:r>
              <a:rPr lang="nl-BE" dirty="0" err="1"/>
              <a:t>values</a:t>
            </a:r>
            <a:r>
              <a:rPr lang="nl-BE" dirty="0"/>
              <a:t>		</a:t>
            </a:r>
            <a:endParaRPr lang="en-US" dirty="0"/>
          </a:p>
        </p:txBody>
      </p:sp>
      <p:sp>
        <p:nvSpPr>
          <p:cNvPr id="4" name="Date Placeholder 3">
            <a:extLst>
              <a:ext uri="{FF2B5EF4-FFF2-40B4-BE49-F238E27FC236}">
                <a16:creationId xmlns:a16="http://schemas.microsoft.com/office/drawing/2014/main" id="{F41C723A-17D7-5545-B05A-2B90BF2B561A}"/>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78EE5347-E57F-D13E-CBD0-6ABAEC40B500}"/>
              </a:ext>
            </a:extLst>
          </p:cNvPr>
          <p:cNvSpPr>
            <a:spLocks noGrp="1"/>
          </p:cNvSpPr>
          <p:nvPr>
            <p:ph type="sldNum" sz="quarter" idx="4"/>
          </p:nvPr>
        </p:nvSpPr>
        <p:spPr/>
        <p:txBody>
          <a:bodyPr/>
          <a:lstStyle/>
          <a:p>
            <a:fld id="{B7527A74-2D87-4307-9531-5A57D9647EEB}" type="slidenum">
              <a:rPr lang="nl-BE" smtClean="0"/>
              <a:pPr/>
              <a:t>21</a:t>
            </a:fld>
            <a:endParaRPr lang="nl-BE" dirty="0"/>
          </a:p>
        </p:txBody>
      </p:sp>
      <p:pic>
        <p:nvPicPr>
          <p:cNvPr id="7" name="Picture 6">
            <a:extLst>
              <a:ext uri="{FF2B5EF4-FFF2-40B4-BE49-F238E27FC236}">
                <a16:creationId xmlns:a16="http://schemas.microsoft.com/office/drawing/2014/main" id="{2B1ACA34-334B-A9A8-7232-213B672610B3}"/>
              </a:ext>
            </a:extLst>
          </p:cNvPr>
          <p:cNvPicPr>
            <a:picLocks noChangeAspect="1"/>
          </p:cNvPicPr>
          <p:nvPr/>
        </p:nvPicPr>
        <p:blipFill>
          <a:blip r:embed="rId2"/>
          <a:stretch>
            <a:fillRect/>
          </a:stretch>
        </p:blipFill>
        <p:spPr>
          <a:xfrm>
            <a:off x="3160077" y="6868919"/>
            <a:ext cx="4023996" cy="1349019"/>
          </a:xfrm>
          <a:prstGeom prst="rect">
            <a:avLst/>
          </a:prstGeom>
        </p:spPr>
      </p:pic>
    </p:spTree>
    <p:extLst>
      <p:ext uri="{BB962C8B-B14F-4D97-AF65-F5344CB8AC3E}">
        <p14:creationId xmlns:p14="http://schemas.microsoft.com/office/powerpoint/2010/main" val="1527872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83B45D-C6DF-0581-91F8-BAA17E4CC5E2}"/>
              </a:ext>
            </a:extLst>
          </p:cNvPr>
          <p:cNvSpPr>
            <a:spLocks noGrp="1"/>
          </p:cNvSpPr>
          <p:nvPr>
            <p:ph type="title"/>
          </p:nvPr>
        </p:nvSpPr>
        <p:spPr/>
        <p:txBody>
          <a:bodyPr/>
          <a:lstStyle/>
          <a:p>
            <a:r>
              <a:rPr lang="en-US" dirty="0"/>
              <a:t>Persistent variables</a:t>
            </a:r>
          </a:p>
        </p:txBody>
      </p:sp>
      <p:sp>
        <p:nvSpPr>
          <p:cNvPr id="4" name="Date Placeholder 3">
            <a:extLst>
              <a:ext uri="{FF2B5EF4-FFF2-40B4-BE49-F238E27FC236}">
                <a16:creationId xmlns:a16="http://schemas.microsoft.com/office/drawing/2014/main" id="{1EA48E0B-2D99-D2C2-64B5-E159A899F732}"/>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41E26157-83B4-3929-DEA0-B6A833C83462}"/>
              </a:ext>
            </a:extLst>
          </p:cNvPr>
          <p:cNvSpPr>
            <a:spLocks noGrp="1"/>
          </p:cNvSpPr>
          <p:nvPr>
            <p:ph type="sldNum" sz="quarter" idx="4"/>
          </p:nvPr>
        </p:nvSpPr>
        <p:spPr/>
        <p:txBody>
          <a:bodyPr/>
          <a:lstStyle/>
          <a:p>
            <a:fld id="{B7527A74-2D87-4307-9531-5A57D9647EEB}" type="slidenum">
              <a:rPr lang="nl-BE" smtClean="0"/>
              <a:pPr/>
              <a:t>22</a:t>
            </a:fld>
            <a:endParaRPr lang="nl-BE" dirty="0"/>
          </a:p>
        </p:txBody>
      </p:sp>
      <p:sp>
        <p:nvSpPr>
          <p:cNvPr id="9" name="Text Placeholder 1">
            <a:extLst>
              <a:ext uri="{FF2B5EF4-FFF2-40B4-BE49-F238E27FC236}">
                <a16:creationId xmlns:a16="http://schemas.microsoft.com/office/drawing/2014/main" id="{F313044E-F9E6-FC4C-CD18-6AF5C610BAAF}"/>
              </a:ext>
            </a:extLst>
          </p:cNvPr>
          <p:cNvSpPr>
            <a:spLocks noGrp="1"/>
          </p:cNvSpPr>
          <p:nvPr>
            <p:ph type="body" sz="quarter" idx="17"/>
          </p:nvPr>
        </p:nvSpPr>
        <p:spPr>
          <a:xfrm>
            <a:off x="1050131" y="2354401"/>
            <a:ext cx="9001691" cy="3921409"/>
          </a:xfrm>
        </p:spPr>
        <p:txBody>
          <a:bodyPr/>
          <a:lstStyle/>
          <a:p>
            <a:pPr marL="514350" indent="-514350">
              <a:buFont typeface="+mj-lt"/>
              <a:buAutoNum type="arabicPeriod"/>
            </a:pPr>
            <a:r>
              <a:rPr lang="nl-BE" sz="3200" dirty="0" err="1"/>
              <a:t>Create</a:t>
            </a:r>
            <a:r>
              <a:rPr lang="nl-BE" sz="3200" dirty="0"/>
              <a:t> a </a:t>
            </a:r>
            <a:r>
              <a:rPr lang="nl-BE" sz="3200" dirty="0" err="1"/>
              <a:t>backup</a:t>
            </a:r>
            <a:r>
              <a:rPr lang="nl-BE" sz="3200" dirty="0"/>
              <a:t> of </a:t>
            </a:r>
            <a:r>
              <a:rPr lang="nl-BE" sz="3200" dirty="0" err="1"/>
              <a:t>the</a:t>
            </a:r>
            <a:r>
              <a:rPr lang="nl-BE" sz="3200" dirty="0"/>
              <a:t> settings.js file</a:t>
            </a:r>
          </a:p>
          <a:p>
            <a:pPr marL="514350" indent="-514350">
              <a:buFont typeface="+mj-lt"/>
              <a:buAutoNum type="arabicPeriod"/>
            </a:pPr>
            <a:r>
              <a:rPr lang="nl-BE" sz="3200" dirty="0" err="1"/>
              <a:t>Locate</a:t>
            </a:r>
            <a:r>
              <a:rPr lang="nl-BE" sz="3200" dirty="0"/>
              <a:t> or </a:t>
            </a:r>
            <a:r>
              <a:rPr lang="nl-BE" sz="3200" dirty="0" err="1"/>
              <a:t>add</a:t>
            </a:r>
            <a:r>
              <a:rPr lang="nl-BE" sz="3200" dirty="0"/>
              <a:t> </a:t>
            </a:r>
            <a:r>
              <a:rPr lang="nl-BE" sz="3200" dirty="0" err="1"/>
              <a:t>the</a:t>
            </a:r>
            <a:r>
              <a:rPr lang="nl-BE" sz="3200" dirty="0"/>
              <a:t> </a:t>
            </a:r>
            <a:r>
              <a:rPr lang="nl-BE" sz="3200" dirty="0" err="1"/>
              <a:t>contextStorage</a:t>
            </a:r>
            <a:r>
              <a:rPr lang="nl-BE" sz="3200" dirty="0"/>
              <a:t> </a:t>
            </a:r>
            <a:r>
              <a:rPr lang="nl-BE" sz="3200" dirty="0" err="1"/>
              <a:t>section</a:t>
            </a:r>
            <a:r>
              <a:rPr lang="nl-BE" sz="3200" dirty="0"/>
              <a:t>.</a:t>
            </a:r>
          </a:p>
          <a:p>
            <a:pPr marL="1200150" lvl="1" indent="-514350">
              <a:buFont typeface="+mj-lt"/>
              <a:buAutoNum type="arabicPeriod"/>
            </a:pPr>
            <a:r>
              <a:rPr lang="nl-BE" sz="3200" dirty="0"/>
              <a:t>File storage</a:t>
            </a:r>
          </a:p>
          <a:p>
            <a:pPr marL="1200150" lvl="1" indent="-514350">
              <a:buFont typeface="+mj-lt"/>
              <a:buAutoNum type="arabicPeriod"/>
            </a:pPr>
            <a:endParaRPr lang="nl-BE" sz="3200" dirty="0"/>
          </a:p>
          <a:p>
            <a:pPr marL="1200150" lvl="1" indent="-514350">
              <a:buFont typeface="+mj-lt"/>
              <a:buAutoNum type="arabicPeriod"/>
            </a:pPr>
            <a:endParaRPr lang="nl-BE" sz="3200" dirty="0"/>
          </a:p>
          <a:p>
            <a:pPr marL="1200150" lvl="1" indent="-514350">
              <a:buFont typeface="+mj-lt"/>
              <a:buAutoNum type="arabicPeriod"/>
            </a:pPr>
            <a:r>
              <a:rPr lang="nl-BE" sz="3200" dirty="0"/>
              <a:t>Memory </a:t>
            </a:r>
            <a:r>
              <a:rPr lang="nl-BE" sz="3200" dirty="0" err="1"/>
              <a:t>and</a:t>
            </a:r>
            <a:r>
              <a:rPr lang="nl-BE" sz="3200" dirty="0"/>
              <a:t> file storage</a:t>
            </a:r>
          </a:p>
          <a:p>
            <a:pPr marL="1200150" lvl="1" indent="-514350">
              <a:buFont typeface="+mj-lt"/>
              <a:buAutoNum type="arabicPeriod"/>
            </a:pPr>
            <a:endParaRPr lang="nl-BE" sz="3200" dirty="0"/>
          </a:p>
          <a:p>
            <a:pPr marL="1200150" lvl="1" indent="-514350">
              <a:buFont typeface="+mj-lt"/>
              <a:buAutoNum type="arabicPeriod"/>
            </a:pPr>
            <a:endParaRPr lang="nl-BE" sz="3200" dirty="0"/>
          </a:p>
          <a:p>
            <a:pPr marL="514350" indent="-514350">
              <a:buFont typeface="+mj-lt"/>
              <a:buAutoNum type="arabicPeriod"/>
            </a:pPr>
            <a:r>
              <a:rPr lang="nl-BE" sz="3200" dirty="0" err="1"/>
              <a:t>Restart</a:t>
            </a:r>
            <a:r>
              <a:rPr lang="nl-BE" sz="3200" dirty="0"/>
              <a:t> Node-RED</a:t>
            </a:r>
          </a:p>
          <a:p>
            <a:pPr marL="1200150" lvl="1" indent="-514350">
              <a:buFont typeface="+mj-lt"/>
              <a:buAutoNum type="arabicPeriod"/>
            </a:pPr>
            <a:endParaRPr lang="en-US" sz="3200" dirty="0"/>
          </a:p>
        </p:txBody>
      </p:sp>
      <p:pic>
        <p:nvPicPr>
          <p:cNvPr id="11" name="Picture 10">
            <a:extLst>
              <a:ext uri="{FF2B5EF4-FFF2-40B4-BE49-F238E27FC236}">
                <a16:creationId xmlns:a16="http://schemas.microsoft.com/office/drawing/2014/main" id="{C10AF8BF-9941-04C6-DEB4-DCE3D4538C53}"/>
              </a:ext>
            </a:extLst>
          </p:cNvPr>
          <p:cNvPicPr>
            <a:picLocks noChangeAspect="1"/>
          </p:cNvPicPr>
          <p:nvPr/>
        </p:nvPicPr>
        <p:blipFill>
          <a:blip r:embed="rId2"/>
          <a:stretch>
            <a:fillRect/>
          </a:stretch>
        </p:blipFill>
        <p:spPr>
          <a:xfrm>
            <a:off x="9279731" y="294448"/>
            <a:ext cx="9001691" cy="2250422"/>
          </a:xfrm>
          <a:prstGeom prst="rect">
            <a:avLst/>
          </a:prstGeom>
        </p:spPr>
      </p:pic>
      <p:pic>
        <p:nvPicPr>
          <p:cNvPr id="13" name="Picture 12">
            <a:extLst>
              <a:ext uri="{FF2B5EF4-FFF2-40B4-BE49-F238E27FC236}">
                <a16:creationId xmlns:a16="http://schemas.microsoft.com/office/drawing/2014/main" id="{8C6DC305-FC99-BCF6-EAF9-E39E9770870F}"/>
              </a:ext>
            </a:extLst>
          </p:cNvPr>
          <p:cNvPicPr>
            <a:picLocks noChangeAspect="1"/>
          </p:cNvPicPr>
          <p:nvPr/>
        </p:nvPicPr>
        <p:blipFill>
          <a:blip r:embed="rId3"/>
          <a:stretch>
            <a:fillRect/>
          </a:stretch>
        </p:blipFill>
        <p:spPr>
          <a:xfrm>
            <a:off x="2650584" y="4096709"/>
            <a:ext cx="2349013" cy="850119"/>
          </a:xfrm>
          <a:prstGeom prst="rect">
            <a:avLst/>
          </a:prstGeom>
        </p:spPr>
      </p:pic>
      <p:pic>
        <p:nvPicPr>
          <p:cNvPr id="15" name="Picture 14">
            <a:extLst>
              <a:ext uri="{FF2B5EF4-FFF2-40B4-BE49-F238E27FC236}">
                <a16:creationId xmlns:a16="http://schemas.microsoft.com/office/drawing/2014/main" id="{4E6216D9-E83C-3965-A748-A9836F061750}"/>
              </a:ext>
            </a:extLst>
          </p:cNvPr>
          <p:cNvPicPr>
            <a:picLocks noChangeAspect="1"/>
          </p:cNvPicPr>
          <p:nvPr/>
        </p:nvPicPr>
        <p:blipFill>
          <a:blip r:embed="rId4"/>
          <a:stretch>
            <a:fillRect/>
          </a:stretch>
        </p:blipFill>
        <p:spPr>
          <a:xfrm>
            <a:off x="2541991" y="5799493"/>
            <a:ext cx="4191585" cy="952633"/>
          </a:xfrm>
          <a:prstGeom prst="rect">
            <a:avLst/>
          </a:prstGeom>
        </p:spPr>
      </p:pic>
      <p:grpSp>
        <p:nvGrpSpPr>
          <p:cNvPr id="17" name="Group 16">
            <a:extLst>
              <a:ext uri="{FF2B5EF4-FFF2-40B4-BE49-F238E27FC236}">
                <a16:creationId xmlns:a16="http://schemas.microsoft.com/office/drawing/2014/main" id="{F1684A46-9CA8-CEC5-47AE-2DACA3A2A7CB}"/>
              </a:ext>
            </a:extLst>
          </p:cNvPr>
          <p:cNvGrpSpPr/>
          <p:nvPr/>
        </p:nvGrpSpPr>
        <p:grpSpPr>
          <a:xfrm>
            <a:off x="11768787" y="2798081"/>
            <a:ext cx="5422180" cy="6016998"/>
            <a:chOff x="11768787" y="2798081"/>
            <a:chExt cx="5422180" cy="6016998"/>
          </a:xfrm>
        </p:grpSpPr>
        <p:pic>
          <p:nvPicPr>
            <p:cNvPr id="7" name="Picture 6">
              <a:extLst>
                <a:ext uri="{FF2B5EF4-FFF2-40B4-BE49-F238E27FC236}">
                  <a16:creationId xmlns:a16="http://schemas.microsoft.com/office/drawing/2014/main" id="{D819C35E-EBE5-514F-600C-C905A9683E81}"/>
                </a:ext>
              </a:extLst>
            </p:cNvPr>
            <p:cNvPicPr>
              <a:picLocks noChangeAspect="1"/>
            </p:cNvPicPr>
            <p:nvPr/>
          </p:nvPicPr>
          <p:blipFill>
            <a:blip r:embed="rId5"/>
            <a:stretch>
              <a:fillRect/>
            </a:stretch>
          </p:blipFill>
          <p:spPr>
            <a:xfrm>
              <a:off x="11768787" y="2798081"/>
              <a:ext cx="5422180" cy="6016998"/>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61E4AA5B-6F42-EE77-2B17-632978A5CB8E}"/>
                    </a:ext>
                  </a:extLst>
                </p14:cNvPr>
                <p14:cNvContentPartPr/>
                <p14:nvPr/>
              </p14:nvContentPartPr>
              <p14:xfrm>
                <a:off x="15399026" y="5518974"/>
                <a:ext cx="1029240" cy="645840"/>
              </p14:xfrm>
            </p:contentPart>
          </mc:Choice>
          <mc:Fallback xmlns="">
            <p:pic>
              <p:nvPicPr>
                <p:cNvPr id="16" name="Ink 15">
                  <a:extLst>
                    <a:ext uri="{FF2B5EF4-FFF2-40B4-BE49-F238E27FC236}">
                      <a16:creationId xmlns:a16="http://schemas.microsoft.com/office/drawing/2014/main" id="{61E4AA5B-6F42-EE77-2B17-632978A5CB8E}"/>
                    </a:ext>
                  </a:extLst>
                </p:cNvPr>
                <p:cNvPicPr/>
                <p:nvPr/>
              </p:nvPicPr>
              <p:blipFill>
                <a:blip r:embed="rId7"/>
                <a:stretch>
                  <a:fillRect/>
                </a:stretch>
              </p:blipFill>
              <p:spPr>
                <a:xfrm>
                  <a:off x="15392906" y="5512854"/>
                  <a:ext cx="1041480" cy="658080"/>
                </a:xfrm>
                <a:prstGeom prst="rect">
                  <a:avLst/>
                </a:prstGeom>
              </p:spPr>
            </p:pic>
          </mc:Fallback>
        </mc:AlternateContent>
      </p:grpSp>
    </p:spTree>
    <p:extLst>
      <p:ext uri="{BB962C8B-B14F-4D97-AF65-F5344CB8AC3E}">
        <p14:creationId xmlns:p14="http://schemas.microsoft.com/office/powerpoint/2010/main" val="3554307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0533E6-2749-F677-8A0D-C4C4D8A88739}"/>
              </a:ext>
            </a:extLst>
          </p:cNvPr>
          <p:cNvSpPr>
            <a:spLocks noGrp="1"/>
          </p:cNvSpPr>
          <p:nvPr>
            <p:ph type="body" sz="quarter" idx="17"/>
          </p:nvPr>
        </p:nvSpPr>
        <p:spPr>
          <a:xfrm>
            <a:off x="1050131" y="2354401"/>
            <a:ext cx="9165287" cy="6103800"/>
          </a:xfrm>
        </p:spPr>
        <p:txBody>
          <a:bodyPr/>
          <a:lstStyle/>
          <a:p>
            <a:r>
              <a:rPr lang="en-US" sz="3200" b="0" i="0" dirty="0">
                <a:solidFill>
                  <a:srgbClr val="374151"/>
                </a:solidFill>
                <a:effectLst/>
                <a:latin typeface="Heebo" panose="020F0502020204030204" pitchFamily="2" charset="-79"/>
                <a:cs typeface="Heebo" panose="020F0502020204030204" pitchFamily="2" charset="-79"/>
              </a:rPr>
              <a:t>Environment variables are specifically used for storing sensitive configuration data, such as API keys or database credentials, ensuring this information isn't directly exposed within your flows. In Node-RED you can set environment variables at flow and global level.</a:t>
            </a:r>
            <a:endParaRPr lang="en-US" sz="3200" dirty="0"/>
          </a:p>
        </p:txBody>
      </p:sp>
      <p:sp>
        <p:nvSpPr>
          <p:cNvPr id="3" name="Title 2">
            <a:extLst>
              <a:ext uri="{FF2B5EF4-FFF2-40B4-BE49-F238E27FC236}">
                <a16:creationId xmlns:a16="http://schemas.microsoft.com/office/drawing/2014/main" id="{7ABF9B31-08CC-E2C6-84D0-873928CCE9EF}"/>
              </a:ext>
            </a:extLst>
          </p:cNvPr>
          <p:cNvSpPr>
            <a:spLocks noGrp="1"/>
          </p:cNvSpPr>
          <p:nvPr>
            <p:ph type="title"/>
          </p:nvPr>
        </p:nvSpPr>
        <p:spPr/>
        <p:txBody>
          <a:bodyPr/>
          <a:lstStyle/>
          <a:p>
            <a:r>
              <a:rPr lang="en-US" dirty="0"/>
              <a:t>Environmental variables</a:t>
            </a:r>
          </a:p>
        </p:txBody>
      </p:sp>
      <p:sp>
        <p:nvSpPr>
          <p:cNvPr id="4" name="Date Placeholder 3">
            <a:extLst>
              <a:ext uri="{FF2B5EF4-FFF2-40B4-BE49-F238E27FC236}">
                <a16:creationId xmlns:a16="http://schemas.microsoft.com/office/drawing/2014/main" id="{1C1D18BB-89A4-ADE5-F4B5-1CA2A6074F2C}"/>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EE01C85A-25EC-DA91-C095-58E6E6F44C11}"/>
              </a:ext>
            </a:extLst>
          </p:cNvPr>
          <p:cNvSpPr>
            <a:spLocks noGrp="1"/>
          </p:cNvSpPr>
          <p:nvPr>
            <p:ph type="sldNum" sz="quarter" idx="4"/>
          </p:nvPr>
        </p:nvSpPr>
        <p:spPr/>
        <p:txBody>
          <a:bodyPr/>
          <a:lstStyle/>
          <a:p>
            <a:fld id="{B7527A74-2D87-4307-9531-5A57D9647EEB}" type="slidenum">
              <a:rPr lang="nl-BE" smtClean="0"/>
              <a:pPr/>
              <a:t>23</a:t>
            </a:fld>
            <a:endParaRPr lang="nl-BE" dirty="0"/>
          </a:p>
        </p:txBody>
      </p:sp>
      <p:pic>
        <p:nvPicPr>
          <p:cNvPr id="7" name="Picture 6">
            <a:extLst>
              <a:ext uri="{FF2B5EF4-FFF2-40B4-BE49-F238E27FC236}">
                <a16:creationId xmlns:a16="http://schemas.microsoft.com/office/drawing/2014/main" id="{663395DA-FA6A-D369-64D0-46B27E7DFF62}"/>
              </a:ext>
            </a:extLst>
          </p:cNvPr>
          <p:cNvPicPr>
            <a:picLocks noChangeAspect="1"/>
          </p:cNvPicPr>
          <p:nvPr/>
        </p:nvPicPr>
        <p:blipFill>
          <a:blip r:embed="rId2"/>
          <a:stretch>
            <a:fillRect/>
          </a:stretch>
        </p:blipFill>
        <p:spPr>
          <a:xfrm>
            <a:off x="11069277" y="1682641"/>
            <a:ext cx="6291340" cy="7460673"/>
          </a:xfrm>
          <a:prstGeom prst="rect">
            <a:avLst/>
          </a:prstGeom>
        </p:spPr>
      </p:pic>
    </p:spTree>
    <p:extLst>
      <p:ext uri="{BB962C8B-B14F-4D97-AF65-F5344CB8AC3E}">
        <p14:creationId xmlns:p14="http://schemas.microsoft.com/office/powerpoint/2010/main" val="3760196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A69D4-CDDC-BCC3-67AD-D2848E6524B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1D486B3-921E-3812-B34A-A9D8EC0EB616}"/>
              </a:ext>
            </a:extLst>
          </p:cNvPr>
          <p:cNvSpPr>
            <a:spLocks noGrp="1"/>
          </p:cNvSpPr>
          <p:nvPr>
            <p:ph type="body" sz="quarter" idx="17"/>
          </p:nvPr>
        </p:nvSpPr>
        <p:spPr>
          <a:xfrm>
            <a:off x="1050131" y="2354401"/>
            <a:ext cx="12277742" cy="4033242"/>
          </a:xfrm>
        </p:spPr>
        <p:txBody>
          <a:bodyPr/>
          <a:lstStyle/>
          <a:p>
            <a:pPr marL="457200" indent="-457200">
              <a:lnSpc>
                <a:spcPct val="100000"/>
              </a:lnSpc>
              <a:buFont typeface="Arial" panose="020B0604020202020204" pitchFamily="34" charset="0"/>
              <a:buChar char="•"/>
            </a:pPr>
            <a:r>
              <a:rPr lang="en-US" sz="2400" dirty="0">
                <a:solidFill>
                  <a:srgbClr val="374151"/>
                </a:solidFill>
                <a:latin typeface="Heebo" panose="020F0502020204030204" pitchFamily="2" charset="-79"/>
                <a:cs typeface="Heebo" panose="020F0502020204030204" pitchFamily="2" charset="-79"/>
              </a:rPr>
              <a:t>Purpose: Store configuration and secrets that don't change during flow execution</a:t>
            </a:r>
          </a:p>
          <a:p>
            <a:pPr marL="457200" indent="-457200">
              <a:lnSpc>
                <a:spcPct val="100000"/>
              </a:lnSpc>
              <a:buFont typeface="Arial" panose="020B0604020202020204" pitchFamily="34" charset="0"/>
              <a:buChar char="•"/>
            </a:pPr>
            <a:r>
              <a:rPr lang="en-US" sz="2400" dirty="0">
                <a:solidFill>
                  <a:srgbClr val="374151"/>
                </a:solidFill>
                <a:latin typeface="Heebo" panose="020F0502020204030204" pitchFamily="2" charset="-79"/>
                <a:cs typeface="Heebo" panose="020F0502020204030204" pitchFamily="2" charset="-79"/>
              </a:rPr>
              <a:t>When set: Before Node-RED starts or when flows are deployed</a:t>
            </a:r>
          </a:p>
          <a:p>
            <a:pPr marL="457200" indent="-457200">
              <a:lnSpc>
                <a:spcPct val="100000"/>
              </a:lnSpc>
              <a:buFont typeface="Arial" panose="020B0604020202020204" pitchFamily="34" charset="0"/>
              <a:buChar char="•"/>
            </a:pPr>
            <a:r>
              <a:rPr lang="en-US" sz="2400" dirty="0">
                <a:solidFill>
                  <a:srgbClr val="374151"/>
                </a:solidFill>
                <a:latin typeface="Heebo" panose="020F0502020204030204" pitchFamily="2" charset="-79"/>
                <a:cs typeface="Heebo" panose="020F0502020204030204" pitchFamily="2" charset="-79"/>
              </a:rPr>
              <a:t>Scope: Available across all flows and nodes</a:t>
            </a:r>
          </a:p>
          <a:p>
            <a:pPr marL="457200" indent="-457200">
              <a:lnSpc>
                <a:spcPct val="100000"/>
              </a:lnSpc>
              <a:buFont typeface="Arial" panose="020B0604020202020204" pitchFamily="34" charset="0"/>
              <a:buChar char="•"/>
            </a:pPr>
            <a:r>
              <a:rPr lang="en-US" sz="2400" dirty="0">
                <a:solidFill>
                  <a:srgbClr val="374151"/>
                </a:solidFill>
                <a:latin typeface="Heebo" panose="020F0502020204030204" pitchFamily="2" charset="-79"/>
                <a:cs typeface="Heebo" panose="020F0502020204030204" pitchFamily="2" charset="-79"/>
              </a:rPr>
              <a:t>Persistence: Static - cannot be modified at runtime</a:t>
            </a:r>
          </a:p>
          <a:p>
            <a:pPr marL="457200" indent="-457200">
              <a:lnSpc>
                <a:spcPct val="100000"/>
              </a:lnSpc>
              <a:buFont typeface="Arial" panose="020B0604020202020204" pitchFamily="34" charset="0"/>
              <a:buChar char="•"/>
            </a:pPr>
            <a:r>
              <a:rPr lang="en-US" sz="2400" dirty="0">
                <a:solidFill>
                  <a:srgbClr val="374151"/>
                </a:solidFill>
                <a:latin typeface="Heebo" panose="020F0502020204030204" pitchFamily="2" charset="-79"/>
                <a:cs typeface="Heebo" panose="020F0502020204030204" pitchFamily="2" charset="-79"/>
              </a:rPr>
              <a:t>Access: </a:t>
            </a:r>
            <a:r>
              <a:rPr lang="en-US" sz="2400" dirty="0" err="1">
                <a:solidFill>
                  <a:srgbClr val="374151"/>
                </a:solidFill>
                <a:latin typeface="Heebo" panose="020F0502020204030204" pitchFamily="2" charset="-79"/>
                <a:cs typeface="Heebo" panose="020F0502020204030204" pitchFamily="2" charset="-79"/>
              </a:rPr>
              <a:t>env.get</a:t>
            </a:r>
            <a:r>
              <a:rPr lang="en-US" sz="2400" dirty="0">
                <a:solidFill>
                  <a:srgbClr val="374151"/>
                </a:solidFill>
                <a:latin typeface="Heebo" panose="020F0502020204030204" pitchFamily="2" charset="-79"/>
                <a:cs typeface="Heebo" panose="020F0502020204030204" pitchFamily="2" charset="-79"/>
              </a:rPr>
              <a:t>('VARIABLE_NAME') or ${VARIABLE_NAME} in node properties</a:t>
            </a:r>
          </a:p>
          <a:p>
            <a:pPr marL="457200" indent="-457200">
              <a:lnSpc>
                <a:spcPct val="100000"/>
              </a:lnSpc>
              <a:buFont typeface="Arial" panose="020B0604020202020204" pitchFamily="34" charset="0"/>
              <a:buChar char="•"/>
            </a:pPr>
            <a:r>
              <a:rPr lang="en-US" sz="2400" dirty="0">
                <a:solidFill>
                  <a:srgbClr val="374151"/>
                </a:solidFill>
                <a:latin typeface="Heebo" panose="020F0502020204030204" pitchFamily="2" charset="-79"/>
                <a:cs typeface="Heebo" panose="020F0502020204030204" pitchFamily="2" charset="-79"/>
              </a:rPr>
              <a:t>Best for: API keys, database URLs, configuration settings</a:t>
            </a:r>
            <a:endParaRPr lang="en-US" sz="2400" b="0" i="0" dirty="0">
              <a:solidFill>
                <a:srgbClr val="374151"/>
              </a:solidFill>
              <a:effectLst/>
              <a:latin typeface="Heebo" panose="020F0502020204030204" pitchFamily="2" charset="-79"/>
              <a:cs typeface="Heebo" panose="020F0502020204030204" pitchFamily="2" charset="-79"/>
            </a:endParaRPr>
          </a:p>
        </p:txBody>
      </p:sp>
      <p:sp>
        <p:nvSpPr>
          <p:cNvPr id="3" name="Title 2">
            <a:extLst>
              <a:ext uri="{FF2B5EF4-FFF2-40B4-BE49-F238E27FC236}">
                <a16:creationId xmlns:a16="http://schemas.microsoft.com/office/drawing/2014/main" id="{C6C1E14C-2205-7567-5874-79C7B760915F}"/>
              </a:ext>
            </a:extLst>
          </p:cNvPr>
          <p:cNvSpPr>
            <a:spLocks noGrp="1"/>
          </p:cNvSpPr>
          <p:nvPr>
            <p:ph type="title"/>
          </p:nvPr>
        </p:nvSpPr>
        <p:spPr/>
        <p:txBody>
          <a:bodyPr/>
          <a:lstStyle/>
          <a:p>
            <a:r>
              <a:rPr lang="en-US" dirty="0"/>
              <a:t>Environmental variables</a:t>
            </a:r>
          </a:p>
        </p:txBody>
      </p:sp>
      <p:sp>
        <p:nvSpPr>
          <p:cNvPr id="4" name="Date Placeholder 3">
            <a:extLst>
              <a:ext uri="{FF2B5EF4-FFF2-40B4-BE49-F238E27FC236}">
                <a16:creationId xmlns:a16="http://schemas.microsoft.com/office/drawing/2014/main" id="{71646207-560B-DCF4-43D4-7E47D8F5B02C}"/>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F01AD1FD-AD4E-9C20-B7BF-7A5635626743}"/>
              </a:ext>
            </a:extLst>
          </p:cNvPr>
          <p:cNvSpPr>
            <a:spLocks noGrp="1"/>
          </p:cNvSpPr>
          <p:nvPr>
            <p:ph type="sldNum" sz="quarter" idx="4"/>
          </p:nvPr>
        </p:nvSpPr>
        <p:spPr/>
        <p:txBody>
          <a:bodyPr/>
          <a:lstStyle/>
          <a:p>
            <a:fld id="{B7527A74-2D87-4307-9531-5A57D9647EEB}" type="slidenum">
              <a:rPr lang="nl-BE" smtClean="0"/>
              <a:pPr/>
              <a:t>24</a:t>
            </a:fld>
            <a:endParaRPr lang="nl-BE" dirty="0"/>
          </a:p>
        </p:txBody>
      </p:sp>
      <p:pic>
        <p:nvPicPr>
          <p:cNvPr id="9" name="Picture 8">
            <a:extLst>
              <a:ext uri="{FF2B5EF4-FFF2-40B4-BE49-F238E27FC236}">
                <a16:creationId xmlns:a16="http://schemas.microsoft.com/office/drawing/2014/main" id="{2D463A44-A65E-223A-498A-16C3FD8A7766}"/>
              </a:ext>
            </a:extLst>
          </p:cNvPr>
          <p:cNvPicPr>
            <a:picLocks noChangeAspect="1"/>
          </p:cNvPicPr>
          <p:nvPr/>
        </p:nvPicPr>
        <p:blipFill>
          <a:blip r:embed="rId2"/>
          <a:stretch>
            <a:fillRect/>
          </a:stretch>
        </p:blipFill>
        <p:spPr>
          <a:xfrm>
            <a:off x="1295288" y="6140885"/>
            <a:ext cx="5487061" cy="2559863"/>
          </a:xfrm>
          <a:prstGeom prst="rect">
            <a:avLst/>
          </a:prstGeom>
        </p:spPr>
      </p:pic>
      <p:pic>
        <p:nvPicPr>
          <p:cNvPr id="11" name="Picture 10">
            <a:extLst>
              <a:ext uri="{FF2B5EF4-FFF2-40B4-BE49-F238E27FC236}">
                <a16:creationId xmlns:a16="http://schemas.microsoft.com/office/drawing/2014/main" id="{A6F18C78-E949-412E-2A0C-2485D9905396}"/>
              </a:ext>
            </a:extLst>
          </p:cNvPr>
          <p:cNvPicPr>
            <a:picLocks noChangeAspect="1"/>
          </p:cNvPicPr>
          <p:nvPr/>
        </p:nvPicPr>
        <p:blipFill>
          <a:blip r:embed="rId3"/>
          <a:stretch>
            <a:fillRect/>
          </a:stretch>
        </p:blipFill>
        <p:spPr>
          <a:xfrm>
            <a:off x="7513910" y="6140885"/>
            <a:ext cx="4115374" cy="2686425"/>
          </a:xfrm>
          <a:prstGeom prst="rect">
            <a:avLst/>
          </a:prstGeom>
        </p:spPr>
      </p:pic>
    </p:spTree>
    <p:extLst>
      <p:ext uri="{BB962C8B-B14F-4D97-AF65-F5344CB8AC3E}">
        <p14:creationId xmlns:p14="http://schemas.microsoft.com/office/powerpoint/2010/main" val="762377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08A941-1749-D741-AF03-04097602117D}"/>
              </a:ext>
            </a:extLst>
          </p:cNvPr>
          <p:cNvSpPr>
            <a:spLocks noGrp="1"/>
          </p:cNvSpPr>
          <p:nvPr>
            <p:ph type="body" sz="quarter" idx="17"/>
          </p:nvPr>
        </p:nvSpPr>
        <p:spPr>
          <a:xfrm>
            <a:off x="998691" y="1966274"/>
            <a:ext cx="16575629" cy="6103800"/>
          </a:xfrm>
        </p:spPr>
        <p:txBody>
          <a:bodyPr/>
          <a:lstStyle/>
          <a:p>
            <a:pPr marL="571500" indent="-571500">
              <a:buFont typeface="Arial" panose="020B0604020202020204" pitchFamily="34" charset="0"/>
              <a:buChar char="•"/>
            </a:pPr>
            <a:r>
              <a:rPr lang="en-US" b="0" i="0" dirty="0">
                <a:solidFill>
                  <a:srgbClr val="1F1F1F"/>
                </a:solidFill>
                <a:effectLst/>
                <a:highlight>
                  <a:srgbClr val="FFFFFF"/>
                </a:highlight>
                <a:latin typeface="Google Sans"/>
              </a:rPr>
              <a:t>It allows you to convert between a JSON-formatted string and a JavaScript object, making it highly versatile for tasks involving JSON manipulation.</a:t>
            </a:r>
            <a:endParaRPr lang="en-US" dirty="0"/>
          </a:p>
        </p:txBody>
      </p:sp>
      <p:sp>
        <p:nvSpPr>
          <p:cNvPr id="3" name="Title 2">
            <a:extLst>
              <a:ext uri="{FF2B5EF4-FFF2-40B4-BE49-F238E27FC236}">
                <a16:creationId xmlns:a16="http://schemas.microsoft.com/office/drawing/2014/main" id="{41949B34-7CE6-A78C-A6AA-92AF50A7B35C}"/>
              </a:ext>
            </a:extLst>
          </p:cNvPr>
          <p:cNvSpPr>
            <a:spLocks noGrp="1"/>
          </p:cNvSpPr>
          <p:nvPr>
            <p:ph type="title"/>
          </p:nvPr>
        </p:nvSpPr>
        <p:spPr/>
        <p:txBody>
          <a:bodyPr/>
          <a:lstStyle/>
          <a:p>
            <a:r>
              <a:rPr lang="en-US" dirty="0"/>
              <a:t>JSON node</a:t>
            </a:r>
          </a:p>
        </p:txBody>
      </p:sp>
      <p:sp>
        <p:nvSpPr>
          <p:cNvPr id="4" name="Date Placeholder 3">
            <a:extLst>
              <a:ext uri="{FF2B5EF4-FFF2-40B4-BE49-F238E27FC236}">
                <a16:creationId xmlns:a16="http://schemas.microsoft.com/office/drawing/2014/main" id="{D4759EDA-4FC9-67C3-92A3-D136070E7E8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8B529D8B-087B-B153-8441-3842707B3D7A}"/>
              </a:ext>
            </a:extLst>
          </p:cNvPr>
          <p:cNvSpPr>
            <a:spLocks noGrp="1"/>
          </p:cNvSpPr>
          <p:nvPr>
            <p:ph type="sldNum" sz="quarter" idx="4"/>
          </p:nvPr>
        </p:nvSpPr>
        <p:spPr/>
        <p:txBody>
          <a:bodyPr/>
          <a:lstStyle/>
          <a:p>
            <a:fld id="{B7527A74-2D87-4307-9531-5A57D9647EEB}" type="slidenum">
              <a:rPr lang="nl-BE" smtClean="0"/>
              <a:pPr/>
              <a:t>25</a:t>
            </a:fld>
            <a:endParaRPr lang="nl-BE" dirty="0"/>
          </a:p>
        </p:txBody>
      </p:sp>
      <p:pic>
        <p:nvPicPr>
          <p:cNvPr id="8" name="Picture 7">
            <a:extLst>
              <a:ext uri="{FF2B5EF4-FFF2-40B4-BE49-F238E27FC236}">
                <a16:creationId xmlns:a16="http://schemas.microsoft.com/office/drawing/2014/main" id="{3B5E56CF-5230-B13F-DB5D-225A95C13B38}"/>
              </a:ext>
            </a:extLst>
          </p:cNvPr>
          <p:cNvPicPr>
            <a:picLocks noChangeAspect="1"/>
          </p:cNvPicPr>
          <p:nvPr/>
        </p:nvPicPr>
        <p:blipFill>
          <a:blip r:embed="rId2"/>
          <a:stretch>
            <a:fillRect/>
          </a:stretch>
        </p:blipFill>
        <p:spPr>
          <a:xfrm>
            <a:off x="1789329" y="3579654"/>
            <a:ext cx="8048760" cy="5202858"/>
          </a:xfrm>
          <a:prstGeom prst="rect">
            <a:avLst/>
          </a:prstGeom>
        </p:spPr>
      </p:pic>
      <p:pic>
        <p:nvPicPr>
          <p:cNvPr id="7" name="Picture 6">
            <a:extLst>
              <a:ext uri="{FF2B5EF4-FFF2-40B4-BE49-F238E27FC236}">
                <a16:creationId xmlns:a16="http://schemas.microsoft.com/office/drawing/2014/main" id="{373896FE-717B-71A0-4123-9C0A8E687586}"/>
              </a:ext>
            </a:extLst>
          </p:cNvPr>
          <p:cNvPicPr>
            <a:picLocks noChangeAspect="1"/>
          </p:cNvPicPr>
          <p:nvPr/>
        </p:nvPicPr>
        <p:blipFill>
          <a:blip r:embed="rId3"/>
          <a:stretch>
            <a:fillRect/>
          </a:stretch>
        </p:blipFill>
        <p:spPr>
          <a:xfrm>
            <a:off x="10774697" y="3264562"/>
            <a:ext cx="4079369" cy="5756741"/>
          </a:xfrm>
          <a:prstGeom prst="rect">
            <a:avLst/>
          </a:prstGeom>
        </p:spPr>
      </p:pic>
    </p:spTree>
    <p:extLst>
      <p:ext uri="{BB962C8B-B14F-4D97-AF65-F5344CB8AC3E}">
        <p14:creationId xmlns:p14="http://schemas.microsoft.com/office/powerpoint/2010/main" val="2356837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045968-4BA2-83DE-F01B-FFCF623F95E6}"/>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Manage Palette</a:t>
            </a:r>
          </a:p>
          <a:p>
            <a:r>
              <a:rPr lang="en-US" dirty="0"/>
              <a:t> </a:t>
            </a:r>
          </a:p>
        </p:txBody>
      </p:sp>
      <p:sp>
        <p:nvSpPr>
          <p:cNvPr id="3" name="Title 2">
            <a:extLst>
              <a:ext uri="{FF2B5EF4-FFF2-40B4-BE49-F238E27FC236}">
                <a16:creationId xmlns:a16="http://schemas.microsoft.com/office/drawing/2014/main" id="{D0B875AD-CAAD-2F33-5635-63564847F992}"/>
              </a:ext>
            </a:extLst>
          </p:cNvPr>
          <p:cNvSpPr>
            <a:spLocks noGrp="1"/>
          </p:cNvSpPr>
          <p:nvPr>
            <p:ph type="title"/>
          </p:nvPr>
        </p:nvSpPr>
        <p:spPr/>
        <p:txBody>
          <a:bodyPr/>
          <a:lstStyle/>
          <a:p>
            <a:r>
              <a:rPr lang="en-US" dirty="0"/>
              <a:t>Node-RED =&gt; </a:t>
            </a:r>
            <a:r>
              <a:rPr lang="en-US" dirty="0" err="1"/>
              <a:t>OpenWeather</a:t>
            </a:r>
            <a:endParaRPr lang="en-US" dirty="0"/>
          </a:p>
        </p:txBody>
      </p:sp>
      <p:sp>
        <p:nvSpPr>
          <p:cNvPr id="4" name="Date Placeholder 3">
            <a:extLst>
              <a:ext uri="{FF2B5EF4-FFF2-40B4-BE49-F238E27FC236}">
                <a16:creationId xmlns:a16="http://schemas.microsoft.com/office/drawing/2014/main" id="{5A4F23C0-99BB-BBAC-AFD2-3F37A41767F9}"/>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6A793AB9-8CC2-2E9E-B94F-21C50307A396}"/>
              </a:ext>
            </a:extLst>
          </p:cNvPr>
          <p:cNvSpPr>
            <a:spLocks noGrp="1"/>
          </p:cNvSpPr>
          <p:nvPr>
            <p:ph type="sldNum" sz="quarter" idx="4"/>
          </p:nvPr>
        </p:nvSpPr>
        <p:spPr/>
        <p:txBody>
          <a:bodyPr/>
          <a:lstStyle/>
          <a:p>
            <a:fld id="{B7527A74-2D87-4307-9531-5A57D9647EEB}" type="slidenum">
              <a:rPr lang="nl-BE" smtClean="0"/>
              <a:pPr/>
              <a:t>26</a:t>
            </a:fld>
            <a:endParaRPr lang="nl-BE" dirty="0"/>
          </a:p>
        </p:txBody>
      </p:sp>
      <p:pic>
        <p:nvPicPr>
          <p:cNvPr id="7" name="Picture 6">
            <a:extLst>
              <a:ext uri="{FF2B5EF4-FFF2-40B4-BE49-F238E27FC236}">
                <a16:creationId xmlns:a16="http://schemas.microsoft.com/office/drawing/2014/main" id="{2018C23C-09BC-457C-98D2-E89F557147FC}"/>
              </a:ext>
            </a:extLst>
          </p:cNvPr>
          <p:cNvPicPr>
            <a:picLocks noChangeAspect="1"/>
          </p:cNvPicPr>
          <p:nvPr/>
        </p:nvPicPr>
        <p:blipFill>
          <a:blip r:embed="rId2"/>
          <a:stretch>
            <a:fillRect/>
          </a:stretch>
        </p:blipFill>
        <p:spPr>
          <a:xfrm>
            <a:off x="1043397" y="3172513"/>
            <a:ext cx="3515798" cy="6708788"/>
          </a:xfrm>
          <a:prstGeom prst="rect">
            <a:avLst/>
          </a:prstGeom>
        </p:spPr>
      </p:pic>
      <p:pic>
        <p:nvPicPr>
          <p:cNvPr id="9" name="Picture 8">
            <a:extLst>
              <a:ext uri="{FF2B5EF4-FFF2-40B4-BE49-F238E27FC236}">
                <a16:creationId xmlns:a16="http://schemas.microsoft.com/office/drawing/2014/main" id="{46C40406-CEA9-AC14-F7B0-66DC118AB961}"/>
              </a:ext>
            </a:extLst>
          </p:cNvPr>
          <p:cNvPicPr>
            <a:picLocks noChangeAspect="1"/>
          </p:cNvPicPr>
          <p:nvPr/>
        </p:nvPicPr>
        <p:blipFill>
          <a:blip r:embed="rId3"/>
          <a:stretch>
            <a:fillRect/>
          </a:stretch>
        </p:blipFill>
        <p:spPr>
          <a:xfrm>
            <a:off x="6195505" y="2559771"/>
            <a:ext cx="6623936" cy="3433632"/>
          </a:xfrm>
          <a:prstGeom prst="rect">
            <a:avLst/>
          </a:prstGeom>
        </p:spPr>
      </p:pic>
      <p:pic>
        <p:nvPicPr>
          <p:cNvPr id="11" name="Picture 10">
            <a:extLst>
              <a:ext uri="{FF2B5EF4-FFF2-40B4-BE49-F238E27FC236}">
                <a16:creationId xmlns:a16="http://schemas.microsoft.com/office/drawing/2014/main" id="{73E2C076-DC1A-C4AF-DF79-C204A7731CE2}"/>
              </a:ext>
            </a:extLst>
          </p:cNvPr>
          <p:cNvPicPr>
            <a:picLocks noChangeAspect="1"/>
          </p:cNvPicPr>
          <p:nvPr/>
        </p:nvPicPr>
        <p:blipFill>
          <a:blip r:embed="rId4"/>
          <a:stretch>
            <a:fillRect/>
          </a:stretch>
        </p:blipFill>
        <p:spPr>
          <a:xfrm>
            <a:off x="14569212" y="2559771"/>
            <a:ext cx="2019600" cy="2285033"/>
          </a:xfrm>
          <a:prstGeom prst="rect">
            <a:avLst/>
          </a:prstGeom>
        </p:spPr>
      </p:pic>
      <p:pic>
        <p:nvPicPr>
          <p:cNvPr id="13" name="Picture 12">
            <a:extLst>
              <a:ext uri="{FF2B5EF4-FFF2-40B4-BE49-F238E27FC236}">
                <a16:creationId xmlns:a16="http://schemas.microsoft.com/office/drawing/2014/main" id="{B3785F66-8435-5D93-314D-5C2A72AEF5EB}"/>
              </a:ext>
            </a:extLst>
          </p:cNvPr>
          <p:cNvPicPr>
            <a:picLocks noChangeAspect="1"/>
          </p:cNvPicPr>
          <p:nvPr/>
        </p:nvPicPr>
        <p:blipFill>
          <a:blip r:embed="rId5"/>
          <a:stretch>
            <a:fillRect/>
          </a:stretch>
        </p:blipFill>
        <p:spPr>
          <a:xfrm>
            <a:off x="5525118" y="6526907"/>
            <a:ext cx="11536385" cy="1476581"/>
          </a:xfrm>
          <a:prstGeom prst="rect">
            <a:avLst/>
          </a:prstGeom>
        </p:spPr>
      </p:pic>
    </p:spTree>
    <p:extLst>
      <p:ext uri="{BB962C8B-B14F-4D97-AF65-F5344CB8AC3E}">
        <p14:creationId xmlns:p14="http://schemas.microsoft.com/office/powerpoint/2010/main" val="476725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46F579-217E-7AE3-099B-495E862E1161}"/>
              </a:ext>
            </a:extLst>
          </p:cNvPr>
          <p:cNvSpPr>
            <a:spLocks noGrp="1"/>
          </p:cNvSpPr>
          <p:nvPr>
            <p:ph type="body" sz="quarter" idx="17"/>
          </p:nvPr>
        </p:nvSpPr>
        <p:spPr/>
        <p:txBody>
          <a:bodyPr/>
          <a:lstStyle/>
          <a:p>
            <a:pPr marL="742950" indent="-742950">
              <a:buFont typeface="+mj-lt"/>
              <a:buAutoNum type="arabicPeriod"/>
            </a:pPr>
            <a:r>
              <a:rPr lang="nl-BE" dirty="0" err="1"/>
              <a:t>Create</a:t>
            </a:r>
            <a:r>
              <a:rPr lang="nl-BE" dirty="0"/>
              <a:t> a dashboard </a:t>
            </a:r>
            <a:r>
              <a:rPr lang="nl-BE" dirty="0" err="1"/>
              <a:t>to</a:t>
            </a:r>
            <a:r>
              <a:rPr lang="nl-BE" dirty="0"/>
              <a:t> aks </a:t>
            </a:r>
            <a:r>
              <a:rPr lang="nl-BE" dirty="0" err="1"/>
              <a:t>the</a:t>
            </a:r>
            <a:r>
              <a:rPr lang="nl-BE" dirty="0"/>
              <a:t> default </a:t>
            </a:r>
            <a:r>
              <a:rPr lang="nl-BE" dirty="0" err="1"/>
              <a:t>settings</a:t>
            </a:r>
            <a:r>
              <a:rPr lang="nl-BE" dirty="0"/>
              <a:t> of </a:t>
            </a:r>
            <a:r>
              <a:rPr lang="nl-BE" dirty="0" err="1"/>
              <a:t>the</a:t>
            </a:r>
            <a:r>
              <a:rPr lang="nl-BE" dirty="0"/>
              <a:t> user, e.g. name, </a:t>
            </a:r>
            <a:r>
              <a:rPr lang="nl-BE" dirty="0" err="1"/>
              <a:t>firstname</a:t>
            </a:r>
            <a:r>
              <a:rPr lang="nl-BE" dirty="0"/>
              <a:t>, </a:t>
            </a:r>
            <a:r>
              <a:rPr lang="nl-BE" dirty="0" err="1"/>
              <a:t>city</a:t>
            </a:r>
            <a:r>
              <a:rPr lang="nl-BE" dirty="0"/>
              <a:t>,… </a:t>
            </a:r>
            <a:r>
              <a:rPr lang="nl-BE" dirty="0" err="1"/>
              <a:t>Create</a:t>
            </a:r>
            <a:r>
              <a:rPr lang="nl-BE" dirty="0"/>
              <a:t> a </a:t>
            </a:r>
            <a:r>
              <a:rPr lang="nl-BE" dirty="0" err="1"/>
              <a:t>group</a:t>
            </a:r>
            <a:r>
              <a:rPr lang="nl-BE" dirty="0"/>
              <a:t> user. </a:t>
            </a:r>
          </a:p>
          <a:p>
            <a:pPr marL="742950" indent="-742950">
              <a:buFont typeface="+mj-lt"/>
              <a:buAutoNum type="arabicPeriod"/>
            </a:pPr>
            <a:r>
              <a:rPr lang="nl-BE" dirty="0"/>
              <a:t>Store </a:t>
            </a:r>
            <a:r>
              <a:rPr lang="nl-BE" dirty="0" err="1"/>
              <a:t>those</a:t>
            </a:r>
            <a:r>
              <a:rPr lang="nl-BE" dirty="0"/>
              <a:t> </a:t>
            </a:r>
            <a:r>
              <a:rPr lang="nl-BE" dirty="0" err="1"/>
              <a:t>settings</a:t>
            </a:r>
            <a:r>
              <a:rPr lang="nl-BE" dirty="0"/>
              <a:t> in </a:t>
            </a:r>
            <a:r>
              <a:rPr lang="nl-BE" dirty="0" err="1"/>
              <a:t>global</a:t>
            </a:r>
            <a:r>
              <a:rPr lang="nl-BE" dirty="0"/>
              <a:t> variables. </a:t>
            </a:r>
          </a:p>
          <a:p>
            <a:pPr marL="742950" indent="-742950">
              <a:buFont typeface="+mj-lt"/>
              <a:buAutoNum type="arabicPeriod"/>
            </a:pPr>
            <a:r>
              <a:rPr lang="nl-BE" dirty="0" err="1"/>
              <a:t>Adjust</a:t>
            </a:r>
            <a:r>
              <a:rPr lang="nl-BE" dirty="0"/>
              <a:t> </a:t>
            </a:r>
            <a:r>
              <a:rPr lang="nl-BE" dirty="0" err="1"/>
              <a:t>the</a:t>
            </a:r>
            <a:r>
              <a:rPr lang="nl-BE" dirty="0"/>
              <a:t> settings.js </a:t>
            </a:r>
            <a:r>
              <a:rPr lang="nl-BE" dirty="0" err="1"/>
              <a:t>so</a:t>
            </a:r>
            <a:r>
              <a:rPr lang="nl-BE" dirty="0"/>
              <a:t> </a:t>
            </a:r>
            <a:r>
              <a:rPr lang="nl-BE" dirty="0" err="1"/>
              <a:t>you</a:t>
            </a:r>
            <a:r>
              <a:rPr lang="nl-BE" dirty="0"/>
              <a:t> </a:t>
            </a:r>
            <a:r>
              <a:rPr lang="nl-BE" dirty="0" err="1"/>
              <a:t>can</a:t>
            </a:r>
            <a:r>
              <a:rPr lang="nl-BE" dirty="0"/>
              <a:t> </a:t>
            </a:r>
            <a:r>
              <a:rPr lang="nl-BE" dirty="0" err="1"/>
              <a:t>choose</a:t>
            </a:r>
            <a:r>
              <a:rPr lang="nl-BE" dirty="0"/>
              <a:t> </a:t>
            </a:r>
            <a:r>
              <a:rPr lang="nl-BE" dirty="0" err="1"/>
              <a:t>between</a:t>
            </a:r>
            <a:r>
              <a:rPr lang="nl-BE" dirty="0"/>
              <a:t> memory </a:t>
            </a:r>
            <a:r>
              <a:rPr lang="nl-BE" dirty="0" err="1"/>
              <a:t>and</a:t>
            </a:r>
            <a:r>
              <a:rPr lang="nl-BE" dirty="0"/>
              <a:t> file storage.</a:t>
            </a:r>
          </a:p>
          <a:p>
            <a:pPr marL="742950" indent="-742950">
              <a:buFont typeface="+mj-lt"/>
              <a:buAutoNum type="arabicPeriod"/>
            </a:pPr>
            <a:r>
              <a:rPr lang="nl-BE" dirty="0"/>
              <a:t>Test </a:t>
            </a:r>
            <a:r>
              <a:rPr lang="nl-BE" dirty="0" err="1"/>
              <a:t>those</a:t>
            </a:r>
            <a:r>
              <a:rPr lang="nl-BE" dirty="0"/>
              <a:t> </a:t>
            </a:r>
            <a:r>
              <a:rPr lang="nl-BE" dirty="0" err="1"/>
              <a:t>settings</a:t>
            </a:r>
            <a:r>
              <a:rPr lang="nl-BE" dirty="0"/>
              <a:t>. </a:t>
            </a:r>
          </a:p>
          <a:p>
            <a:pPr marL="742950" indent="-742950">
              <a:buFont typeface="+mj-lt"/>
              <a:buAutoNum type="arabicPeriod"/>
            </a:pPr>
            <a:r>
              <a:rPr lang="nl-BE" dirty="0" err="1"/>
              <a:t>Fill</a:t>
            </a:r>
            <a:r>
              <a:rPr lang="nl-BE" dirty="0"/>
              <a:t> in </a:t>
            </a:r>
            <a:r>
              <a:rPr lang="nl-BE" dirty="0" err="1"/>
              <a:t>the</a:t>
            </a:r>
            <a:r>
              <a:rPr lang="nl-BE" dirty="0"/>
              <a:t> default </a:t>
            </a:r>
            <a:r>
              <a:rPr lang="nl-BE" dirty="0" err="1"/>
              <a:t>settings</a:t>
            </a:r>
            <a:r>
              <a:rPr lang="nl-BE" dirty="0"/>
              <a:t> in </a:t>
            </a:r>
            <a:r>
              <a:rPr lang="nl-BE" dirty="0" err="1"/>
              <a:t>the</a:t>
            </a:r>
            <a:r>
              <a:rPr lang="nl-BE" dirty="0"/>
              <a:t> Node-RED dashboard </a:t>
            </a:r>
            <a:r>
              <a:rPr lang="nl-BE" dirty="0" err="1"/>
              <a:t>when</a:t>
            </a:r>
            <a:r>
              <a:rPr lang="nl-BE" dirty="0"/>
              <a:t> Node-RED starts up.</a:t>
            </a:r>
          </a:p>
          <a:p>
            <a:pPr marL="742950" indent="-742950">
              <a:buFont typeface="+mj-lt"/>
              <a:buAutoNum type="arabicPeriod"/>
            </a:pPr>
            <a:r>
              <a:rPr lang="nl-BE" dirty="0"/>
              <a:t>Check </a:t>
            </a:r>
            <a:r>
              <a:rPr lang="nl-BE" dirty="0" err="1"/>
              <a:t>this</a:t>
            </a:r>
            <a:r>
              <a:rPr lang="nl-BE" dirty="0"/>
              <a:t> in </a:t>
            </a:r>
            <a:r>
              <a:rPr lang="nl-BE" dirty="0" err="1"/>
              <a:t>the</a:t>
            </a:r>
            <a:r>
              <a:rPr lang="nl-BE" dirty="0"/>
              <a:t> context menu </a:t>
            </a:r>
          </a:p>
          <a:p>
            <a:endParaRPr lang="en-US" dirty="0"/>
          </a:p>
        </p:txBody>
      </p:sp>
      <p:sp>
        <p:nvSpPr>
          <p:cNvPr id="3" name="Title 2">
            <a:extLst>
              <a:ext uri="{FF2B5EF4-FFF2-40B4-BE49-F238E27FC236}">
                <a16:creationId xmlns:a16="http://schemas.microsoft.com/office/drawing/2014/main" id="{8572FC65-89BB-3EF5-13D9-034DF8C35CDF}"/>
              </a:ext>
            </a:extLst>
          </p:cNvPr>
          <p:cNvSpPr>
            <a:spLocks noGrp="1"/>
          </p:cNvSpPr>
          <p:nvPr>
            <p:ph type="title"/>
          </p:nvPr>
        </p:nvSpPr>
        <p:spPr/>
        <p:txBody>
          <a:bodyPr/>
          <a:lstStyle/>
          <a:p>
            <a:r>
              <a:rPr lang="nl-BE" dirty="0" err="1"/>
              <a:t>Exercise</a:t>
            </a:r>
            <a:r>
              <a:rPr lang="nl-BE" dirty="0"/>
              <a:t> 1: variables</a:t>
            </a:r>
            <a:endParaRPr lang="en-US" dirty="0"/>
          </a:p>
        </p:txBody>
      </p:sp>
      <p:sp>
        <p:nvSpPr>
          <p:cNvPr id="4" name="Date Placeholder 3">
            <a:extLst>
              <a:ext uri="{FF2B5EF4-FFF2-40B4-BE49-F238E27FC236}">
                <a16:creationId xmlns:a16="http://schemas.microsoft.com/office/drawing/2014/main" id="{6BA1B6BF-FEA6-A4DF-F5F3-27EFA2E61E9D}"/>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D181BF8-4B42-7247-F171-60A5BF676A5E}"/>
              </a:ext>
            </a:extLst>
          </p:cNvPr>
          <p:cNvSpPr>
            <a:spLocks noGrp="1"/>
          </p:cNvSpPr>
          <p:nvPr>
            <p:ph type="sldNum" sz="quarter" idx="4"/>
          </p:nvPr>
        </p:nvSpPr>
        <p:spPr/>
        <p:txBody>
          <a:bodyPr/>
          <a:lstStyle/>
          <a:p>
            <a:fld id="{B7527A74-2D87-4307-9531-5A57D9647EEB}" type="slidenum">
              <a:rPr lang="nl-BE" smtClean="0"/>
              <a:pPr/>
              <a:t>27</a:t>
            </a:fld>
            <a:endParaRPr lang="nl-BE" dirty="0"/>
          </a:p>
        </p:txBody>
      </p:sp>
      <p:pic>
        <p:nvPicPr>
          <p:cNvPr id="7" name="Picture 6">
            <a:extLst>
              <a:ext uri="{FF2B5EF4-FFF2-40B4-BE49-F238E27FC236}">
                <a16:creationId xmlns:a16="http://schemas.microsoft.com/office/drawing/2014/main" id="{B224A49A-2B99-DA24-B043-BD1CA2EAFA20}"/>
              </a:ext>
            </a:extLst>
          </p:cNvPr>
          <p:cNvPicPr>
            <a:picLocks noChangeAspect="1"/>
          </p:cNvPicPr>
          <p:nvPr/>
        </p:nvPicPr>
        <p:blipFill>
          <a:blip r:embed="rId2"/>
          <a:stretch>
            <a:fillRect/>
          </a:stretch>
        </p:blipFill>
        <p:spPr>
          <a:xfrm>
            <a:off x="8934526" y="6391891"/>
            <a:ext cx="4064427" cy="2550552"/>
          </a:xfrm>
          <a:prstGeom prst="rect">
            <a:avLst/>
          </a:prstGeom>
        </p:spPr>
      </p:pic>
    </p:spTree>
    <p:extLst>
      <p:ext uri="{BB962C8B-B14F-4D97-AF65-F5344CB8AC3E}">
        <p14:creationId xmlns:p14="http://schemas.microsoft.com/office/powerpoint/2010/main" val="3534077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96A021-07C6-753E-22BC-D55FE0BCFCDA}"/>
              </a:ext>
            </a:extLst>
          </p:cNvPr>
          <p:cNvSpPr>
            <a:spLocks noGrp="1"/>
          </p:cNvSpPr>
          <p:nvPr>
            <p:ph type="body" sz="quarter" idx="17"/>
          </p:nvPr>
        </p:nvSpPr>
        <p:spPr>
          <a:xfrm>
            <a:off x="856185" y="1943496"/>
            <a:ext cx="16575629" cy="6103800"/>
          </a:xfrm>
        </p:spPr>
        <p:txBody>
          <a:bodyPr/>
          <a:lstStyle/>
          <a:p>
            <a:pPr marL="742950" indent="-742950">
              <a:buFont typeface="+mj-lt"/>
              <a:buAutoNum type="arabicPeriod"/>
            </a:pPr>
            <a:r>
              <a:rPr lang="nl-BE" sz="3200" dirty="0" err="1"/>
              <a:t>Create</a:t>
            </a:r>
            <a:r>
              <a:rPr lang="nl-BE" sz="3200" dirty="0"/>
              <a:t> a new </a:t>
            </a:r>
            <a:r>
              <a:rPr lang="nl-BE" sz="3200" dirty="0" err="1"/>
              <a:t>group</a:t>
            </a:r>
            <a:r>
              <a:rPr lang="nl-BE" sz="3200" dirty="0"/>
              <a:t> in </a:t>
            </a:r>
            <a:r>
              <a:rPr lang="nl-BE" sz="3200" dirty="0" err="1"/>
              <a:t>your</a:t>
            </a:r>
            <a:r>
              <a:rPr lang="nl-BE" sz="3200" dirty="0"/>
              <a:t> dashboard</a:t>
            </a:r>
          </a:p>
          <a:p>
            <a:pPr marL="742950" indent="-742950">
              <a:buFont typeface="+mj-lt"/>
              <a:buAutoNum type="arabicPeriod"/>
            </a:pPr>
            <a:r>
              <a:rPr lang="nl-BE" sz="3200" dirty="0"/>
              <a:t>Store </a:t>
            </a:r>
            <a:r>
              <a:rPr lang="nl-BE" sz="3200" dirty="0" err="1"/>
              <a:t>the</a:t>
            </a:r>
            <a:r>
              <a:rPr lang="nl-BE" sz="3200" dirty="0"/>
              <a:t> API </a:t>
            </a:r>
            <a:r>
              <a:rPr lang="nl-BE" sz="3200" dirty="0" err="1"/>
              <a:t>key</a:t>
            </a:r>
            <a:r>
              <a:rPr lang="nl-BE" sz="3200" dirty="0"/>
              <a:t> as </a:t>
            </a:r>
            <a:r>
              <a:rPr lang="nl-BE" sz="3200" dirty="0" err="1"/>
              <a:t>an</a:t>
            </a:r>
            <a:r>
              <a:rPr lang="nl-BE" sz="3200" dirty="0"/>
              <a:t> environment </a:t>
            </a:r>
            <a:r>
              <a:rPr lang="nl-BE" sz="3200" dirty="0" err="1"/>
              <a:t>variable</a:t>
            </a:r>
            <a:r>
              <a:rPr lang="nl-BE" sz="3200" dirty="0"/>
              <a:t> in </a:t>
            </a:r>
            <a:r>
              <a:rPr lang="nl-BE" sz="3200" dirty="0" err="1"/>
              <a:t>the</a:t>
            </a:r>
            <a:r>
              <a:rPr lang="nl-BE" sz="3200" dirty="0"/>
              <a:t> menu </a:t>
            </a:r>
          </a:p>
          <a:p>
            <a:pPr marL="742950" indent="-742950">
              <a:buFont typeface="+mj-lt"/>
              <a:buAutoNum type="arabicPeriod"/>
            </a:pPr>
            <a:r>
              <a:rPr lang="nl-BE" sz="3200" dirty="0"/>
              <a:t>Store </a:t>
            </a:r>
            <a:r>
              <a:rPr lang="nl-BE" sz="3200" dirty="0" err="1"/>
              <a:t>the</a:t>
            </a:r>
            <a:r>
              <a:rPr lang="nl-BE" sz="3200" dirty="0"/>
              <a:t> API </a:t>
            </a:r>
            <a:r>
              <a:rPr lang="nl-BE" sz="3200" dirty="0" err="1"/>
              <a:t>key</a:t>
            </a:r>
            <a:r>
              <a:rPr lang="nl-BE" sz="3200" dirty="0"/>
              <a:t> in </a:t>
            </a:r>
            <a:r>
              <a:rPr lang="nl-BE" sz="3200" dirty="0" err="1"/>
              <a:t>the</a:t>
            </a:r>
            <a:r>
              <a:rPr lang="nl-BE" sz="3200" dirty="0"/>
              <a:t> settings.js file</a:t>
            </a:r>
          </a:p>
          <a:p>
            <a:pPr marL="742950" indent="-742950">
              <a:buFont typeface="+mj-lt"/>
              <a:buAutoNum type="arabicPeriod"/>
            </a:pPr>
            <a:r>
              <a:rPr lang="nl-BE" sz="3200" dirty="0" err="1"/>
              <a:t>Create</a:t>
            </a:r>
            <a:r>
              <a:rPr lang="nl-BE" sz="3200" dirty="0"/>
              <a:t> a field </a:t>
            </a:r>
            <a:r>
              <a:rPr lang="nl-BE" sz="3200" dirty="0" err="1"/>
              <a:t>for</a:t>
            </a:r>
            <a:r>
              <a:rPr lang="nl-BE" sz="3200" dirty="0"/>
              <a:t> </a:t>
            </a:r>
            <a:r>
              <a:rPr lang="nl-BE" sz="3200" dirty="0" err="1"/>
              <a:t>the</a:t>
            </a:r>
            <a:r>
              <a:rPr lang="nl-BE" sz="3200" dirty="0"/>
              <a:t> </a:t>
            </a:r>
            <a:r>
              <a:rPr lang="nl-BE" sz="3200" dirty="0" err="1"/>
              <a:t>city</a:t>
            </a:r>
            <a:r>
              <a:rPr lang="nl-BE" sz="3200" dirty="0"/>
              <a:t> </a:t>
            </a:r>
            <a:r>
              <a:rPr lang="nl-BE" sz="3200" dirty="0" err="1"/>
              <a:t>and</a:t>
            </a:r>
            <a:r>
              <a:rPr lang="nl-BE" sz="3200" dirty="0"/>
              <a:t> </a:t>
            </a:r>
            <a:r>
              <a:rPr lang="nl-BE" sz="3200" dirty="0" err="1"/>
              <a:t>the</a:t>
            </a:r>
            <a:r>
              <a:rPr lang="nl-BE" sz="3200" dirty="0"/>
              <a:t> country </a:t>
            </a:r>
          </a:p>
          <a:p>
            <a:pPr marL="742950" indent="-742950">
              <a:buFont typeface="+mj-lt"/>
              <a:buAutoNum type="arabicPeriod"/>
            </a:pPr>
            <a:r>
              <a:rPr lang="nl-BE" sz="3200" dirty="0" err="1"/>
              <a:t>Create</a:t>
            </a:r>
            <a:r>
              <a:rPr lang="nl-BE" sz="3200" dirty="0"/>
              <a:t> a </a:t>
            </a:r>
            <a:r>
              <a:rPr lang="nl-BE" sz="3200" dirty="0" err="1"/>
              <a:t>request</a:t>
            </a:r>
            <a:r>
              <a:rPr lang="nl-BE" sz="3200" dirty="0"/>
              <a:t> </a:t>
            </a:r>
            <a:r>
              <a:rPr lang="nl-BE" sz="3200" dirty="0" err="1"/>
              <a:t>for</a:t>
            </a:r>
            <a:r>
              <a:rPr lang="nl-BE" sz="3200" dirty="0"/>
              <a:t> </a:t>
            </a:r>
            <a:r>
              <a:rPr lang="nl-BE" sz="3200" dirty="0" err="1"/>
              <a:t>the</a:t>
            </a:r>
            <a:r>
              <a:rPr lang="nl-BE" sz="3200" dirty="0"/>
              <a:t> </a:t>
            </a:r>
            <a:r>
              <a:rPr lang="nl-BE" sz="3200" dirty="0" err="1"/>
              <a:t>given</a:t>
            </a:r>
            <a:r>
              <a:rPr lang="nl-BE" sz="3200" dirty="0"/>
              <a:t> </a:t>
            </a:r>
            <a:r>
              <a:rPr lang="nl-BE" sz="3200" dirty="0" err="1"/>
              <a:t>city</a:t>
            </a:r>
            <a:endParaRPr lang="nl-BE" sz="3200" dirty="0"/>
          </a:p>
          <a:p>
            <a:pPr marL="742950" indent="-742950">
              <a:buFont typeface="+mj-lt"/>
              <a:buAutoNum type="arabicPeriod"/>
            </a:pPr>
            <a:r>
              <a:rPr lang="nl-BE" sz="3200" dirty="0"/>
              <a:t>Show </a:t>
            </a:r>
            <a:r>
              <a:rPr lang="nl-BE" sz="3200" dirty="0" err="1"/>
              <a:t>the</a:t>
            </a:r>
            <a:r>
              <a:rPr lang="nl-BE" sz="3200" dirty="0"/>
              <a:t> </a:t>
            </a:r>
            <a:r>
              <a:rPr lang="nl-BE" sz="3200" dirty="0" err="1"/>
              <a:t>temperature</a:t>
            </a:r>
            <a:endParaRPr lang="nl-BE" sz="3200" dirty="0"/>
          </a:p>
          <a:p>
            <a:pPr marL="742950" indent="-742950">
              <a:buFont typeface="+mj-lt"/>
              <a:buAutoNum type="arabicPeriod"/>
            </a:pPr>
            <a:r>
              <a:rPr lang="nl-BE" sz="3200" dirty="0"/>
              <a:t>Show </a:t>
            </a:r>
            <a:r>
              <a:rPr lang="nl-BE" sz="3200" dirty="0" err="1"/>
              <a:t>the</a:t>
            </a:r>
            <a:r>
              <a:rPr lang="nl-BE" sz="3200" dirty="0"/>
              <a:t> </a:t>
            </a:r>
            <a:r>
              <a:rPr lang="nl-BE" sz="3200" dirty="0" err="1"/>
              <a:t>humidity</a:t>
            </a:r>
            <a:endParaRPr lang="nl-BE" sz="3200" dirty="0"/>
          </a:p>
          <a:p>
            <a:pPr marL="742950" indent="-742950">
              <a:buFont typeface="+mj-lt"/>
              <a:buAutoNum type="arabicPeriod"/>
            </a:pPr>
            <a:r>
              <a:rPr lang="nl-BE" sz="3200" dirty="0" err="1"/>
              <a:t>Use</a:t>
            </a:r>
            <a:r>
              <a:rPr lang="nl-BE" sz="3200" dirty="0"/>
              <a:t> </a:t>
            </a:r>
            <a:r>
              <a:rPr lang="nl-BE" sz="3200" dirty="0" err="1"/>
              <a:t>the</a:t>
            </a:r>
            <a:r>
              <a:rPr lang="nl-BE" sz="3200" dirty="0"/>
              <a:t> </a:t>
            </a:r>
            <a:r>
              <a:rPr lang="nl-BE" sz="3200" dirty="0" err="1"/>
              <a:t>usersettings</a:t>
            </a:r>
            <a:r>
              <a:rPr lang="nl-BE" sz="3200" dirty="0"/>
              <a:t> as </a:t>
            </a:r>
            <a:r>
              <a:rPr lang="nl-BE" sz="3200" dirty="0" err="1"/>
              <a:t>the</a:t>
            </a:r>
            <a:r>
              <a:rPr lang="nl-BE" sz="3200" dirty="0"/>
              <a:t> default </a:t>
            </a:r>
            <a:r>
              <a:rPr lang="nl-BE" sz="3200" dirty="0" err="1"/>
              <a:t>city</a:t>
            </a:r>
            <a:endParaRPr lang="nl-BE" sz="3200" dirty="0"/>
          </a:p>
          <a:p>
            <a:endParaRPr lang="en-US" sz="3200" dirty="0"/>
          </a:p>
        </p:txBody>
      </p:sp>
      <p:sp>
        <p:nvSpPr>
          <p:cNvPr id="3" name="Title 2">
            <a:extLst>
              <a:ext uri="{FF2B5EF4-FFF2-40B4-BE49-F238E27FC236}">
                <a16:creationId xmlns:a16="http://schemas.microsoft.com/office/drawing/2014/main" id="{0380E629-5835-E79B-6375-441E68FF5EA2}"/>
              </a:ext>
            </a:extLst>
          </p:cNvPr>
          <p:cNvSpPr>
            <a:spLocks noGrp="1"/>
          </p:cNvSpPr>
          <p:nvPr>
            <p:ph type="title"/>
          </p:nvPr>
        </p:nvSpPr>
        <p:spPr/>
        <p:txBody>
          <a:bodyPr/>
          <a:lstStyle/>
          <a:p>
            <a:r>
              <a:rPr lang="en-US" dirty="0"/>
              <a:t>Exercise 2 : </a:t>
            </a:r>
            <a:r>
              <a:rPr lang="en-US" dirty="0" err="1"/>
              <a:t>OpenWeather</a:t>
            </a:r>
            <a:r>
              <a:rPr lang="en-US" dirty="0"/>
              <a:t> Node</a:t>
            </a:r>
          </a:p>
        </p:txBody>
      </p:sp>
      <p:sp>
        <p:nvSpPr>
          <p:cNvPr id="4" name="Date Placeholder 3">
            <a:extLst>
              <a:ext uri="{FF2B5EF4-FFF2-40B4-BE49-F238E27FC236}">
                <a16:creationId xmlns:a16="http://schemas.microsoft.com/office/drawing/2014/main" id="{3A159B8F-A3E1-1BEA-9ED5-5BC3D427FE8D}"/>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15F19856-E3B5-CC28-0BA4-29EC22CAC3CA}"/>
              </a:ext>
            </a:extLst>
          </p:cNvPr>
          <p:cNvSpPr>
            <a:spLocks noGrp="1"/>
          </p:cNvSpPr>
          <p:nvPr>
            <p:ph type="sldNum" sz="quarter" idx="4"/>
          </p:nvPr>
        </p:nvSpPr>
        <p:spPr/>
        <p:txBody>
          <a:bodyPr/>
          <a:lstStyle/>
          <a:p>
            <a:fld id="{B7527A74-2D87-4307-9531-5A57D9647EEB}" type="slidenum">
              <a:rPr lang="nl-BE" smtClean="0"/>
              <a:pPr/>
              <a:t>28</a:t>
            </a:fld>
            <a:endParaRPr lang="nl-BE" dirty="0"/>
          </a:p>
        </p:txBody>
      </p:sp>
      <p:pic>
        <p:nvPicPr>
          <p:cNvPr id="7" name="Picture 6">
            <a:extLst>
              <a:ext uri="{FF2B5EF4-FFF2-40B4-BE49-F238E27FC236}">
                <a16:creationId xmlns:a16="http://schemas.microsoft.com/office/drawing/2014/main" id="{28D28FDE-5D74-C20D-52DF-8A79324C7518}"/>
              </a:ext>
            </a:extLst>
          </p:cNvPr>
          <p:cNvPicPr>
            <a:picLocks noChangeAspect="1"/>
          </p:cNvPicPr>
          <p:nvPr/>
        </p:nvPicPr>
        <p:blipFill>
          <a:blip r:embed="rId2"/>
          <a:stretch>
            <a:fillRect/>
          </a:stretch>
        </p:blipFill>
        <p:spPr>
          <a:xfrm>
            <a:off x="784459" y="7079774"/>
            <a:ext cx="7893017" cy="2019144"/>
          </a:xfrm>
          <a:prstGeom prst="rect">
            <a:avLst/>
          </a:prstGeom>
        </p:spPr>
      </p:pic>
      <p:pic>
        <p:nvPicPr>
          <p:cNvPr id="9" name="Picture 8">
            <a:extLst>
              <a:ext uri="{FF2B5EF4-FFF2-40B4-BE49-F238E27FC236}">
                <a16:creationId xmlns:a16="http://schemas.microsoft.com/office/drawing/2014/main" id="{E2C3677D-B450-9758-0DBB-56733C7684A6}"/>
              </a:ext>
            </a:extLst>
          </p:cNvPr>
          <p:cNvPicPr>
            <a:picLocks noChangeAspect="1"/>
          </p:cNvPicPr>
          <p:nvPr/>
        </p:nvPicPr>
        <p:blipFill>
          <a:blip r:embed="rId3"/>
          <a:stretch>
            <a:fillRect/>
          </a:stretch>
        </p:blipFill>
        <p:spPr>
          <a:xfrm>
            <a:off x="9286506" y="3107266"/>
            <a:ext cx="3786137" cy="2777943"/>
          </a:xfrm>
          <a:prstGeom prst="rect">
            <a:avLst/>
          </a:prstGeom>
        </p:spPr>
      </p:pic>
      <p:pic>
        <p:nvPicPr>
          <p:cNvPr id="11" name="Picture 10">
            <a:extLst>
              <a:ext uri="{FF2B5EF4-FFF2-40B4-BE49-F238E27FC236}">
                <a16:creationId xmlns:a16="http://schemas.microsoft.com/office/drawing/2014/main" id="{C49287E3-2504-520C-2C9B-DD56689A2815}"/>
              </a:ext>
            </a:extLst>
          </p:cNvPr>
          <p:cNvPicPr>
            <a:picLocks noChangeAspect="1"/>
          </p:cNvPicPr>
          <p:nvPr/>
        </p:nvPicPr>
        <p:blipFill>
          <a:blip r:embed="rId4"/>
          <a:stretch>
            <a:fillRect/>
          </a:stretch>
        </p:blipFill>
        <p:spPr>
          <a:xfrm>
            <a:off x="13750565" y="3891815"/>
            <a:ext cx="4043608" cy="6177300"/>
          </a:xfrm>
          <a:prstGeom prst="rect">
            <a:avLst/>
          </a:prstGeom>
        </p:spPr>
      </p:pic>
      <p:pic>
        <p:nvPicPr>
          <p:cNvPr id="8" name="Picture 7">
            <a:extLst>
              <a:ext uri="{FF2B5EF4-FFF2-40B4-BE49-F238E27FC236}">
                <a16:creationId xmlns:a16="http://schemas.microsoft.com/office/drawing/2014/main" id="{C2F887F9-0809-F7F2-4591-7A406EAEEB64}"/>
              </a:ext>
            </a:extLst>
          </p:cNvPr>
          <p:cNvPicPr>
            <a:picLocks noChangeAspect="1"/>
          </p:cNvPicPr>
          <p:nvPr/>
        </p:nvPicPr>
        <p:blipFill>
          <a:blip r:embed="rId5"/>
          <a:stretch>
            <a:fillRect/>
          </a:stretch>
        </p:blipFill>
        <p:spPr>
          <a:xfrm>
            <a:off x="13945536" y="1020334"/>
            <a:ext cx="3848637" cy="2438740"/>
          </a:xfrm>
          <a:prstGeom prst="rect">
            <a:avLst/>
          </a:prstGeom>
        </p:spPr>
      </p:pic>
      <p:pic>
        <p:nvPicPr>
          <p:cNvPr id="10" name="Picture 9">
            <a:extLst>
              <a:ext uri="{FF2B5EF4-FFF2-40B4-BE49-F238E27FC236}">
                <a16:creationId xmlns:a16="http://schemas.microsoft.com/office/drawing/2014/main" id="{95C55E58-9A4F-56B9-5AA2-EB9B4753AA44}"/>
              </a:ext>
            </a:extLst>
          </p:cNvPr>
          <p:cNvPicPr>
            <a:picLocks noChangeAspect="1"/>
          </p:cNvPicPr>
          <p:nvPr/>
        </p:nvPicPr>
        <p:blipFill>
          <a:blip r:embed="rId6"/>
          <a:stretch>
            <a:fillRect/>
          </a:stretch>
        </p:blipFill>
        <p:spPr>
          <a:xfrm>
            <a:off x="9286506" y="6161472"/>
            <a:ext cx="4167153" cy="4125528"/>
          </a:xfrm>
          <a:prstGeom prst="rect">
            <a:avLst/>
          </a:prstGeom>
        </p:spPr>
      </p:pic>
    </p:spTree>
    <p:extLst>
      <p:ext uri="{BB962C8B-B14F-4D97-AF65-F5344CB8AC3E}">
        <p14:creationId xmlns:p14="http://schemas.microsoft.com/office/powerpoint/2010/main" val="1930706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C2E7C8-6310-1FDA-F680-97752ED2D642}"/>
              </a:ext>
            </a:extLst>
          </p:cNvPr>
          <p:cNvSpPr>
            <a:spLocks noGrp="1"/>
          </p:cNvSpPr>
          <p:nvPr>
            <p:ph type="body" sz="quarter" idx="17"/>
          </p:nvPr>
        </p:nvSpPr>
        <p:spPr/>
        <p:txBody>
          <a:bodyPr/>
          <a:lstStyle/>
          <a:p>
            <a:r>
              <a:rPr lang="en-US" dirty="0"/>
              <a:t>Use the http request to retrieve the weather from Kortrijk</a:t>
            </a:r>
          </a:p>
          <a:p>
            <a:r>
              <a:rPr lang="en-US" dirty="0"/>
              <a:t>Retrieve the key and city from the variables.</a:t>
            </a:r>
          </a:p>
        </p:txBody>
      </p:sp>
      <p:sp>
        <p:nvSpPr>
          <p:cNvPr id="3" name="Title 2">
            <a:extLst>
              <a:ext uri="{FF2B5EF4-FFF2-40B4-BE49-F238E27FC236}">
                <a16:creationId xmlns:a16="http://schemas.microsoft.com/office/drawing/2014/main" id="{3D96ABCF-BBC6-A23A-9FE8-CC922471F7E9}"/>
              </a:ext>
            </a:extLst>
          </p:cNvPr>
          <p:cNvSpPr>
            <a:spLocks noGrp="1"/>
          </p:cNvSpPr>
          <p:nvPr>
            <p:ph type="title"/>
          </p:nvPr>
        </p:nvSpPr>
        <p:spPr/>
        <p:txBody>
          <a:bodyPr/>
          <a:lstStyle/>
          <a:p>
            <a:r>
              <a:rPr lang="en-US" dirty="0"/>
              <a:t>Exercise 3 : Http request</a:t>
            </a:r>
          </a:p>
        </p:txBody>
      </p:sp>
      <p:sp>
        <p:nvSpPr>
          <p:cNvPr id="4" name="Date Placeholder 3">
            <a:extLst>
              <a:ext uri="{FF2B5EF4-FFF2-40B4-BE49-F238E27FC236}">
                <a16:creationId xmlns:a16="http://schemas.microsoft.com/office/drawing/2014/main" id="{2860B1B2-A2DF-2086-CB2F-2478B6F5889B}"/>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03D21404-0799-8D2C-D775-B7D1756E09E3}"/>
              </a:ext>
            </a:extLst>
          </p:cNvPr>
          <p:cNvSpPr>
            <a:spLocks noGrp="1"/>
          </p:cNvSpPr>
          <p:nvPr>
            <p:ph type="sldNum" sz="quarter" idx="4"/>
          </p:nvPr>
        </p:nvSpPr>
        <p:spPr/>
        <p:txBody>
          <a:bodyPr/>
          <a:lstStyle/>
          <a:p>
            <a:fld id="{B7527A74-2D87-4307-9531-5A57D9647EEB}" type="slidenum">
              <a:rPr lang="nl-BE" smtClean="0"/>
              <a:pPr/>
              <a:t>29</a:t>
            </a:fld>
            <a:endParaRPr lang="nl-BE" dirty="0"/>
          </a:p>
        </p:txBody>
      </p:sp>
      <p:pic>
        <p:nvPicPr>
          <p:cNvPr id="7" name="Picture 6">
            <a:extLst>
              <a:ext uri="{FF2B5EF4-FFF2-40B4-BE49-F238E27FC236}">
                <a16:creationId xmlns:a16="http://schemas.microsoft.com/office/drawing/2014/main" id="{2FD60112-EAD5-3366-3935-3E7AB87CE966}"/>
              </a:ext>
            </a:extLst>
          </p:cNvPr>
          <p:cNvPicPr>
            <a:picLocks noChangeAspect="1"/>
          </p:cNvPicPr>
          <p:nvPr/>
        </p:nvPicPr>
        <p:blipFill>
          <a:blip r:embed="rId2"/>
          <a:stretch>
            <a:fillRect/>
          </a:stretch>
        </p:blipFill>
        <p:spPr>
          <a:xfrm>
            <a:off x="455987" y="4126042"/>
            <a:ext cx="17376025" cy="2876951"/>
          </a:xfrm>
          <a:prstGeom prst="rect">
            <a:avLst/>
          </a:prstGeom>
        </p:spPr>
      </p:pic>
    </p:spTree>
    <p:extLst>
      <p:ext uri="{BB962C8B-B14F-4D97-AF65-F5344CB8AC3E}">
        <p14:creationId xmlns:p14="http://schemas.microsoft.com/office/powerpoint/2010/main" val="4260112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DA25EE-8533-49EB-5FA5-6512D112AF07}"/>
              </a:ext>
            </a:extLst>
          </p:cNvPr>
          <p:cNvSpPr>
            <a:spLocks noGrp="1"/>
          </p:cNvSpPr>
          <p:nvPr>
            <p:ph type="body" sz="quarter" idx="17"/>
          </p:nvPr>
        </p:nvSpPr>
        <p:spPr/>
        <p:txBody>
          <a:bodyPr/>
          <a:lstStyle/>
          <a:p>
            <a:r>
              <a:rPr lang="en-US" dirty="0"/>
              <a:t>HTTP GET</a:t>
            </a:r>
          </a:p>
          <a:p>
            <a:pPr lvl="1"/>
            <a:r>
              <a:rPr lang="en-US" dirty="0"/>
              <a:t>Resource requests</a:t>
            </a:r>
          </a:p>
          <a:p>
            <a:pPr lvl="2"/>
            <a:r>
              <a:rPr lang="en-US" dirty="0" err="1"/>
              <a:t>Webpagina</a:t>
            </a:r>
            <a:r>
              <a:rPr lang="en-US" dirty="0"/>
              <a:t> (html)</a:t>
            </a:r>
          </a:p>
          <a:p>
            <a:pPr lvl="2"/>
            <a:r>
              <a:rPr lang="en-US" dirty="0"/>
              <a:t>Stylesheets (CSS)</a:t>
            </a:r>
          </a:p>
          <a:p>
            <a:pPr lvl="2"/>
            <a:r>
              <a:rPr lang="en-US" dirty="0"/>
              <a:t>JSON Data</a:t>
            </a:r>
          </a:p>
          <a:p>
            <a:pPr lvl="1"/>
            <a:r>
              <a:rPr lang="en-US" dirty="0"/>
              <a:t>Return code</a:t>
            </a:r>
          </a:p>
          <a:p>
            <a:pPr lvl="2"/>
            <a:r>
              <a:rPr lang="en-US" dirty="0"/>
              <a:t>200 = OK</a:t>
            </a:r>
          </a:p>
          <a:p>
            <a:pPr lvl="2"/>
            <a:r>
              <a:rPr lang="en-US" dirty="0"/>
              <a:t>404 = NOT FOUND</a:t>
            </a:r>
          </a:p>
          <a:p>
            <a:pPr lvl="2"/>
            <a:r>
              <a:rPr lang="en-US" dirty="0"/>
              <a:t>500 = Internal Server Error</a:t>
            </a:r>
            <a:endParaRPr lang="nl-BE" dirty="0"/>
          </a:p>
          <a:p>
            <a:endParaRPr lang="en-US" dirty="0"/>
          </a:p>
        </p:txBody>
      </p:sp>
      <p:sp>
        <p:nvSpPr>
          <p:cNvPr id="3" name="Title 2">
            <a:extLst>
              <a:ext uri="{FF2B5EF4-FFF2-40B4-BE49-F238E27FC236}">
                <a16:creationId xmlns:a16="http://schemas.microsoft.com/office/drawing/2014/main" id="{EC57D700-2363-4FE9-49B1-46BA81BFB224}"/>
              </a:ext>
            </a:extLst>
          </p:cNvPr>
          <p:cNvSpPr>
            <a:spLocks noGrp="1"/>
          </p:cNvSpPr>
          <p:nvPr>
            <p:ph type="title"/>
          </p:nvPr>
        </p:nvSpPr>
        <p:spPr/>
        <p:txBody>
          <a:bodyPr/>
          <a:lstStyle/>
          <a:p>
            <a:r>
              <a:rPr lang="en-US" dirty="0"/>
              <a:t>How the internet works</a:t>
            </a:r>
          </a:p>
        </p:txBody>
      </p:sp>
      <p:sp>
        <p:nvSpPr>
          <p:cNvPr id="4" name="Date Placeholder 3">
            <a:extLst>
              <a:ext uri="{FF2B5EF4-FFF2-40B4-BE49-F238E27FC236}">
                <a16:creationId xmlns:a16="http://schemas.microsoft.com/office/drawing/2014/main" id="{B7605B3B-D241-F4CA-E2A0-96C929C6237B}"/>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6254FC63-1692-BC9A-B623-48725718F0D0}"/>
              </a:ext>
            </a:extLst>
          </p:cNvPr>
          <p:cNvSpPr>
            <a:spLocks noGrp="1"/>
          </p:cNvSpPr>
          <p:nvPr>
            <p:ph type="sldNum" sz="quarter" idx="4"/>
          </p:nvPr>
        </p:nvSpPr>
        <p:spPr/>
        <p:txBody>
          <a:bodyPr/>
          <a:lstStyle/>
          <a:p>
            <a:fld id="{B7527A74-2D87-4307-9531-5A57D9647EEB}" type="slidenum">
              <a:rPr lang="nl-BE" smtClean="0"/>
              <a:pPr/>
              <a:t>3</a:t>
            </a:fld>
            <a:endParaRPr lang="nl-BE" dirty="0"/>
          </a:p>
        </p:txBody>
      </p:sp>
    </p:spTree>
    <p:extLst>
      <p:ext uri="{BB962C8B-B14F-4D97-AF65-F5344CB8AC3E}">
        <p14:creationId xmlns:p14="http://schemas.microsoft.com/office/powerpoint/2010/main" val="3386023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CF5557-C535-39F4-A62A-21ED7B337566}"/>
              </a:ext>
            </a:extLst>
          </p:cNvPr>
          <p:cNvSpPr>
            <a:spLocks noGrp="1"/>
          </p:cNvSpPr>
          <p:nvPr>
            <p:ph type="title"/>
          </p:nvPr>
        </p:nvSpPr>
        <p:spPr/>
        <p:txBody>
          <a:bodyPr/>
          <a:lstStyle/>
          <a:p>
            <a:r>
              <a:rPr lang="en-US" dirty="0"/>
              <a:t>http request</a:t>
            </a:r>
          </a:p>
        </p:txBody>
      </p:sp>
      <p:sp>
        <p:nvSpPr>
          <p:cNvPr id="4" name="Date Placeholder 3">
            <a:extLst>
              <a:ext uri="{FF2B5EF4-FFF2-40B4-BE49-F238E27FC236}">
                <a16:creationId xmlns:a16="http://schemas.microsoft.com/office/drawing/2014/main" id="{DD62A3CB-889F-010E-6A9F-68CFC03998A8}"/>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16C4F682-35F0-34BA-77E4-F787259777FD}"/>
              </a:ext>
            </a:extLst>
          </p:cNvPr>
          <p:cNvSpPr>
            <a:spLocks noGrp="1"/>
          </p:cNvSpPr>
          <p:nvPr>
            <p:ph type="sldNum" sz="quarter" idx="4"/>
          </p:nvPr>
        </p:nvSpPr>
        <p:spPr/>
        <p:txBody>
          <a:bodyPr/>
          <a:lstStyle/>
          <a:p>
            <a:fld id="{B7527A74-2D87-4307-9531-5A57D9647EEB}" type="slidenum">
              <a:rPr lang="nl-BE" smtClean="0"/>
              <a:pPr/>
              <a:t>30</a:t>
            </a:fld>
            <a:endParaRPr lang="nl-BE" dirty="0"/>
          </a:p>
        </p:txBody>
      </p:sp>
      <p:pic>
        <p:nvPicPr>
          <p:cNvPr id="9" name="Picture 8">
            <a:extLst>
              <a:ext uri="{FF2B5EF4-FFF2-40B4-BE49-F238E27FC236}">
                <a16:creationId xmlns:a16="http://schemas.microsoft.com/office/drawing/2014/main" id="{5630491A-1575-F182-4368-A750DB8EBB35}"/>
              </a:ext>
            </a:extLst>
          </p:cNvPr>
          <p:cNvPicPr>
            <a:picLocks noChangeAspect="1"/>
          </p:cNvPicPr>
          <p:nvPr/>
        </p:nvPicPr>
        <p:blipFill>
          <a:blip r:embed="rId2"/>
          <a:stretch>
            <a:fillRect/>
          </a:stretch>
        </p:blipFill>
        <p:spPr>
          <a:xfrm>
            <a:off x="12758281" y="2535424"/>
            <a:ext cx="4816040" cy="5070084"/>
          </a:xfrm>
          <a:prstGeom prst="rect">
            <a:avLst/>
          </a:prstGeom>
        </p:spPr>
      </p:pic>
      <p:pic>
        <p:nvPicPr>
          <p:cNvPr id="7" name="Picture 6">
            <a:extLst>
              <a:ext uri="{FF2B5EF4-FFF2-40B4-BE49-F238E27FC236}">
                <a16:creationId xmlns:a16="http://schemas.microsoft.com/office/drawing/2014/main" id="{5C819361-5F8A-EB0A-80EF-23C22BAA943E}"/>
              </a:ext>
            </a:extLst>
          </p:cNvPr>
          <p:cNvPicPr>
            <a:picLocks noChangeAspect="1"/>
          </p:cNvPicPr>
          <p:nvPr/>
        </p:nvPicPr>
        <p:blipFill>
          <a:blip r:embed="rId3"/>
          <a:stretch>
            <a:fillRect/>
          </a:stretch>
        </p:blipFill>
        <p:spPr>
          <a:xfrm>
            <a:off x="242139" y="3102352"/>
            <a:ext cx="11924653" cy="2461772"/>
          </a:xfrm>
          <a:prstGeom prst="rect">
            <a:avLst/>
          </a:prstGeom>
        </p:spPr>
      </p:pic>
    </p:spTree>
    <p:extLst>
      <p:ext uri="{BB962C8B-B14F-4D97-AF65-F5344CB8AC3E}">
        <p14:creationId xmlns:p14="http://schemas.microsoft.com/office/powerpoint/2010/main" val="1682247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3E1833-F3EE-C50F-3C31-1F8FB99EC31E}"/>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solidFill>
                  <a:schemeClr val="tx2">
                    <a:lumMod val="50000"/>
                  </a:schemeClr>
                </a:solidFill>
                <a:highlight>
                  <a:srgbClr val="FFFFFF"/>
                </a:highlight>
                <a:hlinkClick r:id="rId2">
                  <a:extLst>
                    <a:ext uri="{A12FA001-AC4F-418D-AE19-62706E023703}">
                      <ahyp:hlinkClr xmlns:ahyp="http://schemas.microsoft.com/office/drawing/2018/hyperlinkcolor" val="tx"/>
                    </a:ext>
                  </a:extLst>
                </a:hlinkClick>
              </a:rPr>
              <a:t>https://nodered.org/</a:t>
            </a:r>
            <a:endParaRPr lang="en-US" dirty="0">
              <a:solidFill>
                <a:schemeClr val="tx2">
                  <a:lumMod val="50000"/>
                </a:schemeClr>
              </a:solidFill>
              <a:highlight>
                <a:srgbClr val="FFFFFF"/>
              </a:highlight>
            </a:endParaRPr>
          </a:p>
          <a:p>
            <a:pPr marL="571500" indent="-571500">
              <a:buFont typeface="Arial" panose="020B0604020202020204" pitchFamily="34" charset="0"/>
              <a:buChar char="•"/>
            </a:pPr>
            <a:r>
              <a:rPr lang="en-US" dirty="0">
                <a:solidFill>
                  <a:schemeClr val="tx2">
                    <a:lumMod val="50000"/>
                  </a:schemeClr>
                </a:solidFill>
                <a:highlight>
                  <a:srgbClr val="FFFFFF"/>
                </a:highlight>
                <a:hlinkClick r:id="rId3">
                  <a:extLst>
                    <a:ext uri="{A12FA001-AC4F-418D-AE19-62706E023703}">
                      <ahyp:hlinkClr xmlns:ahyp="http://schemas.microsoft.com/office/drawing/2018/hyperlinkcolor" val="tx"/>
                    </a:ext>
                  </a:extLst>
                </a:hlinkClick>
              </a:rPr>
              <a:t>https://nodered.org/docs/tutorials/</a:t>
            </a:r>
            <a:endParaRPr lang="en-US" dirty="0">
              <a:solidFill>
                <a:schemeClr val="tx2">
                  <a:lumMod val="50000"/>
                </a:schemeClr>
              </a:solidFill>
              <a:highlight>
                <a:srgbClr val="FFFFFF"/>
              </a:highlight>
            </a:endParaRPr>
          </a:p>
          <a:p>
            <a:pPr marL="571500" indent="-571500">
              <a:buFont typeface="Arial" panose="020B0604020202020204" pitchFamily="34" charset="0"/>
              <a:buChar char="•"/>
            </a:pPr>
            <a:r>
              <a:rPr lang="en-US" dirty="0">
                <a:solidFill>
                  <a:schemeClr val="tx2">
                    <a:lumMod val="50000"/>
                  </a:schemeClr>
                </a:solidFill>
                <a:highlight>
                  <a:srgbClr val="FFFFFF"/>
                </a:highlight>
                <a:hlinkClick r:id="rId4">
                  <a:extLst>
                    <a:ext uri="{A12FA001-AC4F-418D-AE19-62706E023703}">
                      <ahyp:hlinkClr xmlns:ahyp="http://schemas.microsoft.com/office/drawing/2018/hyperlinkcolor" val="tx"/>
                    </a:ext>
                  </a:extLst>
                </a:hlinkClick>
              </a:rPr>
              <a:t>https://noderedguide.com/</a:t>
            </a:r>
            <a:endParaRPr lang="en-US" dirty="0">
              <a:solidFill>
                <a:schemeClr val="tx2">
                  <a:lumMod val="50000"/>
                </a:schemeClr>
              </a:solidFill>
              <a:highlight>
                <a:srgbClr val="FFFFFF"/>
              </a:highlight>
            </a:endParaRPr>
          </a:p>
          <a:p>
            <a:pPr marL="571500" indent="-571500">
              <a:buFont typeface="Arial" panose="020B0604020202020204" pitchFamily="34" charset="0"/>
              <a:buChar char="•"/>
            </a:pPr>
            <a:r>
              <a:rPr lang="en-US" dirty="0">
                <a:solidFill>
                  <a:schemeClr val="tx2">
                    <a:lumMod val="50000"/>
                  </a:schemeClr>
                </a:solidFill>
                <a:highlight>
                  <a:srgbClr val="FFFFFF"/>
                </a:highlight>
                <a:hlinkClick r:id="rId5">
                  <a:extLst>
                    <a:ext uri="{A12FA001-AC4F-418D-AE19-62706E023703}">
                      <ahyp:hlinkClr xmlns:ahyp="http://schemas.microsoft.com/office/drawing/2018/hyperlinkcolor" val="tx"/>
                    </a:ext>
                  </a:extLst>
                </a:hlinkClick>
              </a:rPr>
              <a:t>https://dashboard.flowfuse.com/</a:t>
            </a:r>
            <a:endParaRPr lang="en-US" dirty="0">
              <a:solidFill>
                <a:schemeClr val="tx2">
                  <a:lumMod val="50000"/>
                </a:schemeClr>
              </a:solidFill>
              <a:highlight>
                <a:srgbClr val="FFFFFF"/>
              </a:highlight>
            </a:endParaRPr>
          </a:p>
          <a:p>
            <a:pPr marL="571500" indent="-571500">
              <a:buFont typeface="Arial" panose="020B0604020202020204" pitchFamily="34" charset="0"/>
              <a:buChar char="•"/>
            </a:pPr>
            <a:r>
              <a:rPr lang="en-US" dirty="0">
                <a:solidFill>
                  <a:schemeClr val="tx2">
                    <a:lumMod val="50000"/>
                  </a:schemeClr>
                </a:solidFill>
                <a:highlight>
                  <a:srgbClr val="FFFFFF"/>
                </a:highlight>
              </a:rPr>
              <a:t>https://flowfuse.com/blog/2024</a:t>
            </a:r>
          </a:p>
          <a:p>
            <a:pPr marL="571500" indent="-571500">
              <a:buFont typeface="Arial" panose="020B0604020202020204" pitchFamily="34" charset="0"/>
              <a:buChar char="•"/>
            </a:pPr>
            <a:endParaRPr lang="en-US" dirty="0">
              <a:solidFill>
                <a:schemeClr val="tx2">
                  <a:lumMod val="50000"/>
                </a:schemeClr>
              </a:solidFill>
              <a:highlight>
                <a:srgbClr val="FFFFFF"/>
              </a:highlight>
            </a:endParaRPr>
          </a:p>
          <a:p>
            <a:endParaRPr lang="en-US" dirty="0"/>
          </a:p>
          <a:p>
            <a:endParaRPr lang="en-US" dirty="0"/>
          </a:p>
        </p:txBody>
      </p:sp>
      <p:sp>
        <p:nvSpPr>
          <p:cNvPr id="3" name="Title 2">
            <a:extLst>
              <a:ext uri="{FF2B5EF4-FFF2-40B4-BE49-F238E27FC236}">
                <a16:creationId xmlns:a16="http://schemas.microsoft.com/office/drawing/2014/main" id="{DD059BBF-4C4B-2244-EB68-3FFC4C26A73C}"/>
              </a:ext>
            </a:extLst>
          </p:cNvPr>
          <p:cNvSpPr>
            <a:spLocks noGrp="1"/>
          </p:cNvSpPr>
          <p:nvPr>
            <p:ph type="title"/>
          </p:nvPr>
        </p:nvSpPr>
        <p:spPr/>
        <p:txBody>
          <a:bodyPr/>
          <a:lstStyle/>
          <a:p>
            <a:r>
              <a:rPr lang="en-US" dirty="0"/>
              <a:t>Sources</a:t>
            </a:r>
          </a:p>
        </p:txBody>
      </p:sp>
      <p:sp>
        <p:nvSpPr>
          <p:cNvPr id="4" name="Date Placeholder 3">
            <a:extLst>
              <a:ext uri="{FF2B5EF4-FFF2-40B4-BE49-F238E27FC236}">
                <a16:creationId xmlns:a16="http://schemas.microsoft.com/office/drawing/2014/main" id="{3AC57B75-80B9-EEE5-8DE2-CC405C463FD2}"/>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F4B7FFF1-8923-3F54-9FCA-3A6FADC1B935}"/>
              </a:ext>
            </a:extLst>
          </p:cNvPr>
          <p:cNvSpPr>
            <a:spLocks noGrp="1"/>
          </p:cNvSpPr>
          <p:nvPr>
            <p:ph type="sldNum" sz="quarter" idx="4"/>
          </p:nvPr>
        </p:nvSpPr>
        <p:spPr/>
        <p:txBody>
          <a:bodyPr/>
          <a:lstStyle/>
          <a:p>
            <a:fld id="{B7527A74-2D87-4307-9531-5A57D9647EEB}" type="slidenum">
              <a:rPr lang="nl-BE" smtClean="0"/>
              <a:pPr/>
              <a:t>31</a:t>
            </a:fld>
            <a:endParaRPr lang="nl-BE" dirty="0"/>
          </a:p>
        </p:txBody>
      </p:sp>
    </p:spTree>
    <p:extLst>
      <p:ext uri="{BB962C8B-B14F-4D97-AF65-F5344CB8AC3E}">
        <p14:creationId xmlns:p14="http://schemas.microsoft.com/office/powerpoint/2010/main" val="1394380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022BC2-5BA0-6361-907F-7D74669387C9}"/>
              </a:ext>
            </a:extLst>
          </p:cNvPr>
          <p:cNvSpPr>
            <a:spLocks noGrp="1"/>
          </p:cNvSpPr>
          <p:nvPr>
            <p:ph type="body" sz="quarter" idx="17"/>
          </p:nvPr>
        </p:nvSpPr>
        <p:spPr>
          <a:xfrm>
            <a:off x="998691" y="2091600"/>
            <a:ext cx="16575629" cy="6103800"/>
          </a:xfrm>
        </p:spPr>
        <p:txBody>
          <a:bodyPr/>
          <a:lstStyle/>
          <a:p>
            <a:pPr marL="571500" indent="-571500">
              <a:buFont typeface="Arial" panose="020B0604020202020204" pitchFamily="34" charset="0"/>
              <a:buChar char="•"/>
            </a:pPr>
            <a:r>
              <a:rPr lang="en-US" dirty="0"/>
              <a:t>A Web API (Application Programming Interface) is a set of rules and protocols that allows different software applications to communicate with each other over the web.</a:t>
            </a:r>
          </a:p>
          <a:p>
            <a:pPr marL="571500" indent="-571500">
              <a:buFont typeface="Arial" panose="020B0604020202020204" pitchFamily="34" charset="0"/>
              <a:buChar char="•"/>
            </a:pPr>
            <a:r>
              <a:rPr lang="en-US" dirty="0"/>
              <a:t>Intermediary Role: Acts as an intermediary between different applications, enabling them to exchange data and perform tasks seamlessly.</a:t>
            </a:r>
          </a:p>
          <a:p>
            <a:pPr marL="571500" indent="-571500">
              <a:buFont typeface="Arial" panose="020B0604020202020204" pitchFamily="34" charset="0"/>
              <a:buChar char="•"/>
            </a:pPr>
            <a:r>
              <a:rPr lang="en-US" dirty="0"/>
              <a:t>HTTP Protocol: Typically accessed using HTTP protocols.</a:t>
            </a:r>
          </a:p>
          <a:p>
            <a:pPr marL="571500" indent="-571500">
              <a:buFont typeface="Arial" panose="020B0604020202020204" pitchFamily="34" charset="0"/>
              <a:buChar char="•"/>
            </a:pPr>
            <a:r>
              <a:rPr lang="en-US" dirty="0"/>
              <a:t>Types of Web APIs:</a:t>
            </a:r>
          </a:p>
          <a:p>
            <a:pPr marL="1257300" lvl="1" indent="-571500">
              <a:buFont typeface="Arial" panose="020B0604020202020204" pitchFamily="34" charset="0"/>
              <a:buChar char="•"/>
            </a:pPr>
            <a:r>
              <a:rPr lang="en-US" dirty="0"/>
              <a:t>Browser APIs: Extend the functionality of web browsers (e.g., Web Audio API)1.</a:t>
            </a:r>
          </a:p>
          <a:p>
            <a:pPr marL="1257300" lvl="1" indent="-571500">
              <a:buFont typeface="Arial" panose="020B0604020202020204" pitchFamily="34" charset="0"/>
              <a:buChar char="•"/>
            </a:pPr>
            <a:r>
              <a:rPr lang="en-US" dirty="0"/>
              <a:t>Server APIs: Extend the functionality of web servers.</a:t>
            </a:r>
          </a:p>
          <a:p>
            <a:pPr marL="571500" indent="-571500">
              <a:buFont typeface="Arial" panose="020B0604020202020204" pitchFamily="34" charset="0"/>
              <a:buChar char="•"/>
            </a:pPr>
            <a:r>
              <a:rPr lang="en-US" dirty="0"/>
              <a:t>Common Uses:</a:t>
            </a:r>
          </a:p>
          <a:p>
            <a:pPr marL="1257300" lvl="1" indent="-571500">
              <a:buFont typeface="Arial" panose="020B0604020202020204" pitchFamily="34" charset="0"/>
              <a:buChar char="•"/>
            </a:pPr>
            <a:r>
              <a:rPr lang="en-US" dirty="0"/>
              <a:t>Integrating third-party services (e.g., Google Maps API).</a:t>
            </a:r>
          </a:p>
          <a:p>
            <a:pPr marL="1257300" lvl="1" indent="-571500">
              <a:buFont typeface="Arial" panose="020B0604020202020204" pitchFamily="34" charset="0"/>
              <a:buChar char="•"/>
            </a:pPr>
            <a:r>
              <a:rPr lang="en-US" dirty="0"/>
              <a:t>Building RESTful services</a:t>
            </a:r>
          </a:p>
        </p:txBody>
      </p:sp>
      <p:sp>
        <p:nvSpPr>
          <p:cNvPr id="3" name="Title 2">
            <a:extLst>
              <a:ext uri="{FF2B5EF4-FFF2-40B4-BE49-F238E27FC236}">
                <a16:creationId xmlns:a16="http://schemas.microsoft.com/office/drawing/2014/main" id="{4DFA88F6-D4DC-B513-D746-703ECCC439CF}"/>
              </a:ext>
            </a:extLst>
          </p:cNvPr>
          <p:cNvSpPr>
            <a:spLocks noGrp="1"/>
          </p:cNvSpPr>
          <p:nvPr>
            <p:ph type="title"/>
          </p:nvPr>
        </p:nvSpPr>
        <p:spPr/>
        <p:txBody>
          <a:bodyPr/>
          <a:lstStyle/>
          <a:p>
            <a:r>
              <a:rPr lang="en-US" dirty="0"/>
              <a:t>WEB API</a:t>
            </a:r>
          </a:p>
        </p:txBody>
      </p:sp>
      <p:sp>
        <p:nvSpPr>
          <p:cNvPr id="4" name="Date Placeholder 3">
            <a:extLst>
              <a:ext uri="{FF2B5EF4-FFF2-40B4-BE49-F238E27FC236}">
                <a16:creationId xmlns:a16="http://schemas.microsoft.com/office/drawing/2014/main" id="{B69FB4E1-F7CB-4F56-A24E-7C26E3829441}"/>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3E1C9FF3-D79B-9483-3518-4DA02F87C9E2}"/>
              </a:ext>
            </a:extLst>
          </p:cNvPr>
          <p:cNvSpPr>
            <a:spLocks noGrp="1"/>
          </p:cNvSpPr>
          <p:nvPr>
            <p:ph type="sldNum" sz="quarter" idx="4"/>
          </p:nvPr>
        </p:nvSpPr>
        <p:spPr/>
        <p:txBody>
          <a:bodyPr/>
          <a:lstStyle/>
          <a:p>
            <a:fld id="{B7527A74-2D87-4307-9531-5A57D9647EEB}" type="slidenum">
              <a:rPr lang="nl-BE" smtClean="0"/>
              <a:pPr/>
              <a:t>4</a:t>
            </a:fld>
            <a:endParaRPr lang="nl-BE" dirty="0"/>
          </a:p>
        </p:txBody>
      </p:sp>
    </p:spTree>
    <p:extLst>
      <p:ext uri="{BB962C8B-B14F-4D97-AF65-F5344CB8AC3E}">
        <p14:creationId xmlns:p14="http://schemas.microsoft.com/office/powerpoint/2010/main" val="1599457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B2EC55-70B7-5355-6805-542D849BEBD9}"/>
              </a:ext>
            </a:extLst>
          </p:cNvPr>
          <p:cNvSpPr>
            <a:spLocks noGrp="1"/>
          </p:cNvSpPr>
          <p:nvPr>
            <p:ph type="body" sz="quarter" idx="17"/>
          </p:nvPr>
        </p:nvSpPr>
        <p:spPr>
          <a:xfrm>
            <a:off x="1050131" y="2354401"/>
            <a:ext cx="6341269" cy="6103800"/>
          </a:xfrm>
        </p:spPr>
        <p:txBody>
          <a:bodyPr/>
          <a:lstStyle/>
          <a:p>
            <a:r>
              <a:rPr lang="en-US" dirty="0"/>
              <a:t>HTTP bases =&gt; Request</a:t>
            </a:r>
          </a:p>
          <a:p>
            <a:r>
              <a:rPr lang="en-US" dirty="0"/>
              <a:t>Running on server</a:t>
            </a:r>
          </a:p>
          <a:p>
            <a:r>
              <a:rPr lang="en-US" dirty="0"/>
              <a:t>Response : JSON , XML</a:t>
            </a:r>
          </a:p>
        </p:txBody>
      </p:sp>
      <p:sp>
        <p:nvSpPr>
          <p:cNvPr id="3" name="Title 2">
            <a:extLst>
              <a:ext uri="{FF2B5EF4-FFF2-40B4-BE49-F238E27FC236}">
                <a16:creationId xmlns:a16="http://schemas.microsoft.com/office/drawing/2014/main" id="{4126482B-510B-F369-0681-55C9550015DC}"/>
              </a:ext>
            </a:extLst>
          </p:cNvPr>
          <p:cNvSpPr>
            <a:spLocks noGrp="1"/>
          </p:cNvSpPr>
          <p:nvPr>
            <p:ph type="title"/>
          </p:nvPr>
        </p:nvSpPr>
        <p:spPr/>
        <p:txBody>
          <a:bodyPr/>
          <a:lstStyle/>
          <a:p>
            <a:r>
              <a:rPr lang="en-US" dirty="0"/>
              <a:t>Web API</a:t>
            </a:r>
          </a:p>
        </p:txBody>
      </p:sp>
      <p:sp>
        <p:nvSpPr>
          <p:cNvPr id="4" name="Date Placeholder 3">
            <a:extLst>
              <a:ext uri="{FF2B5EF4-FFF2-40B4-BE49-F238E27FC236}">
                <a16:creationId xmlns:a16="http://schemas.microsoft.com/office/drawing/2014/main" id="{78E7428B-7A24-A66C-196E-8620E4F9D784}"/>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19EFD9F8-ECA9-3846-D224-62E77D618A76}"/>
              </a:ext>
            </a:extLst>
          </p:cNvPr>
          <p:cNvSpPr>
            <a:spLocks noGrp="1"/>
          </p:cNvSpPr>
          <p:nvPr>
            <p:ph type="sldNum" sz="quarter" idx="4"/>
          </p:nvPr>
        </p:nvSpPr>
        <p:spPr/>
        <p:txBody>
          <a:bodyPr/>
          <a:lstStyle/>
          <a:p>
            <a:fld id="{B7527A74-2D87-4307-9531-5A57D9647EEB}" type="slidenum">
              <a:rPr lang="nl-BE" smtClean="0"/>
              <a:pPr/>
              <a:t>5</a:t>
            </a:fld>
            <a:endParaRPr lang="nl-BE" dirty="0"/>
          </a:p>
        </p:txBody>
      </p:sp>
      <p:pic>
        <p:nvPicPr>
          <p:cNvPr id="1028" name="Picture 4" descr="Brief over Web API.">
            <a:extLst>
              <a:ext uri="{FF2B5EF4-FFF2-40B4-BE49-F238E27FC236}">
                <a16:creationId xmlns:a16="http://schemas.microsoft.com/office/drawing/2014/main" id="{105A2D28-C12B-FC97-AE45-2C77569E34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9662" y="2079397"/>
            <a:ext cx="9568207" cy="63788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12C2983-7412-071C-AE5D-91B4C06EF544}"/>
              </a:ext>
            </a:extLst>
          </p:cNvPr>
          <p:cNvPicPr>
            <a:picLocks noChangeAspect="1"/>
          </p:cNvPicPr>
          <p:nvPr/>
        </p:nvPicPr>
        <p:blipFill>
          <a:blip r:embed="rId3"/>
          <a:stretch>
            <a:fillRect/>
          </a:stretch>
        </p:blipFill>
        <p:spPr>
          <a:xfrm>
            <a:off x="771869" y="4717818"/>
            <a:ext cx="6341269" cy="3979514"/>
          </a:xfrm>
          <a:prstGeom prst="rect">
            <a:avLst/>
          </a:prstGeom>
        </p:spPr>
      </p:pic>
    </p:spTree>
    <p:extLst>
      <p:ext uri="{BB962C8B-B14F-4D97-AF65-F5344CB8AC3E}">
        <p14:creationId xmlns:p14="http://schemas.microsoft.com/office/powerpoint/2010/main" val="1055612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3BB414-6873-774C-B49E-08937772B2BF}"/>
              </a:ext>
            </a:extLst>
          </p:cNvPr>
          <p:cNvSpPr>
            <a:spLocks noGrp="1"/>
          </p:cNvSpPr>
          <p:nvPr>
            <p:ph type="body" sz="quarter" idx="17"/>
          </p:nvPr>
        </p:nvSpPr>
        <p:spPr/>
        <p:txBody>
          <a:bodyPr/>
          <a:lstStyle/>
          <a:p>
            <a:r>
              <a:rPr lang="en-US" dirty="0"/>
              <a:t>An endpoint is the end of a communication channel</a:t>
            </a:r>
          </a:p>
          <a:p>
            <a:r>
              <a:rPr lang="en-US" dirty="0"/>
              <a:t>An endpoint is an URL (Uniform Resource Locator)</a:t>
            </a:r>
          </a:p>
        </p:txBody>
      </p:sp>
      <p:sp>
        <p:nvSpPr>
          <p:cNvPr id="3" name="Title 2">
            <a:extLst>
              <a:ext uri="{FF2B5EF4-FFF2-40B4-BE49-F238E27FC236}">
                <a16:creationId xmlns:a16="http://schemas.microsoft.com/office/drawing/2014/main" id="{0124FD61-7525-4DED-FFB0-A07321A39D1E}"/>
              </a:ext>
            </a:extLst>
          </p:cNvPr>
          <p:cNvSpPr>
            <a:spLocks noGrp="1"/>
          </p:cNvSpPr>
          <p:nvPr>
            <p:ph type="title"/>
          </p:nvPr>
        </p:nvSpPr>
        <p:spPr/>
        <p:txBody>
          <a:bodyPr/>
          <a:lstStyle/>
          <a:p>
            <a:r>
              <a:rPr lang="en-US" dirty="0"/>
              <a:t>Web API : ENDPOINTS</a:t>
            </a:r>
          </a:p>
        </p:txBody>
      </p:sp>
      <p:sp>
        <p:nvSpPr>
          <p:cNvPr id="4" name="Date Placeholder 3">
            <a:extLst>
              <a:ext uri="{FF2B5EF4-FFF2-40B4-BE49-F238E27FC236}">
                <a16:creationId xmlns:a16="http://schemas.microsoft.com/office/drawing/2014/main" id="{923917CB-CEF0-A9B2-D081-2AE8E559A066}"/>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4B8F7B25-3110-B0C0-02D5-330515DDF97C}"/>
              </a:ext>
            </a:extLst>
          </p:cNvPr>
          <p:cNvSpPr>
            <a:spLocks noGrp="1"/>
          </p:cNvSpPr>
          <p:nvPr>
            <p:ph type="sldNum" sz="quarter" idx="4"/>
          </p:nvPr>
        </p:nvSpPr>
        <p:spPr/>
        <p:txBody>
          <a:bodyPr/>
          <a:lstStyle/>
          <a:p>
            <a:fld id="{B7527A74-2D87-4307-9531-5A57D9647EEB}" type="slidenum">
              <a:rPr lang="nl-BE" smtClean="0"/>
              <a:pPr/>
              <a:t>6</a:t>
            </a:fld>
            <a:endParaRPr lang="nl-BE" dirty="0"/>
          </a:p>
        </p:txBody>
      </p:sp>
      <p:pic>
        <p:nvPicPr>
          <p:cNvPr id="6" name="Picture 5">
            <a:extLst>
              <a:ext uri="{FF2B5EF4-FFF2-40B4-BE49-F238E27FC236}">
                <a16:creationId xmlns:a16="http://schemas.microsoft.com/office/drawing/2014/main" id="{B64738B4-F433-CFE1-56B5-A32E243825D9}"/>
              </a:ext>
            </a:extLst>
          </p:cNvPr>
          <p:cNvPicPr>
            <a:picLocks noChangeAspect="1"/>
          </p:cNvPicPr>
          <p:nvPr/>
        </p:nvPicPr>
        <p:blipFill>
          <a:blip r:embed="rId2"/>
          <a:stretch>
            <a:fillRect/>
          </a:stretch>
        </p:blipFill>
        <p:spPr>
          <a:xfrm>
            <a:off x="5700915" y="3792893"/>
            <a:ext cx="6200574" cy="5559586"/>
          </a:xfrm>
          <a:prstGeom prst="rect">
            <a:avLst/>
          </a:prstGeom>
        </p:spPr>
      </p:pic>
    </p:spTree>
    <p:extLst>
      <p:ext uri="{BB962C8B-B14F-4D97-AF65-F5344CB8AC3E}">
        <p14:creationId xmlns:p14="http://schemas.microsoft.com/office/powerpoint/2010/main" val="2194939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103D58-5C47-1050-5BC2-AFE3B22ACC88}"/>
              </a:ext>
            </a:extLst>
          </p:cNvPr>
          <p:cNvSpPr>
            <a:spLocks noGrp="1"/>
          </p:cNvSpPr>
          <p:nvPr>
            <p:ph type="body" sz="quarter" idx="17"/>
          </p:nvPr>
        </p:nvSpPr>
        <p:spPr/>
        <p:txBody>
          <a:bodyPr/>
          <a:lstStyle/>
          <a:p>
            <a:pPr marL="571500" indent="-571500">
              <a:buFont typeface="Arial" panose="020B0604020202020204" pitchFamily="34" charset="0"/>
              <a:buChar char="•"/>
            </a:pPr>
            <a:r>
              <a:rPr lang="nl-NL" sz="2800" dirty="0" err="1"/>
              <a:t>Authentication</a:t>
            </a:r>
            <a:r>
              <a:rPr lang="nl-NL" sz="2800" dirty="0"/>
              <a:t> : </a:t>
            </a:r>
            <a:r>
              <a:rPr lang="en-US" sz="2800" dirty="0"/>
              <a:t>is knowing the identity of the user. For example, Alice logs in with her username and password and the server uses the password to authenticate Alice.</a:t>
            </a:r>
          </a:p>
          <a:p>
            <a:pPr marL="571500" indent="-571500">
              <a:buFont typeface="Arial" panose="020B0604020202020204" pitchFamily="34" charset="0"/>
              <a:buChar char="•"/>
            </a:pPr>
            <a:r>
              <a:rPr lang="nl-NL" sz="2800" dirty="0" err="1"/>
              <a:t>Authorization</a:t>
            </a:r>
            <a:r>
              <a:rPr lang="nl-NL" sz="2800" dirty="0"/>
              <a:t> : </a:t>
            </a:r>
            <a:r>
              <a:rPr lang="en-US" sz="2800" dirty="0"/>
              <a:t>is deciding whether a user is allowed to perform an action. For example, Alice has permission to get a resource, but not to create a resource.</a:t>
            </a:r>
            <a:endParaRPr lang="nl-NL" sz="2800" dirty="0"/>
          </a:p>
          <a:p>
            <a:pPr marL="571500" indent="-571500">
              <a:buFont typeface="Arial" panose="020B0604020202020204" pitchFamily="34" charset="0"/>
              <a:buChar char="•"/>
            </a:pPr>
            <a:r>
              <a:rPr lang="nl-NL" sz="2800" dirty="0"/>
              <a:t>TLS Transport </a:t>
            </a:r>
            <a:r>
              <a:rPr lang="nl-NL" sz="2800" dirty="0" err="1"/>
              <a:t>Layer</a:t>
            </a:r>
            <a:r>
              <a:rPr lang="nl-NL" sz="2800" dirty="0"/>
              <a:t> Security </a:t>
            </a:r>
            <a:r>
              <a:rPr lang="nl-NL" sz="2800" dirty="0" err="1"/>
              <a:t>encryption</a:t>
            </a:r>
            <a:r>
              <a:rPr lang="nl-NL" sz="2800" dirty="0"/>
              <a:t> : </a:t>
            </a:r>
            <a:r>
              <a:rPr lang="en-US" sz="2800" dirty="0"/>
              <a:t>If a website is secured with TLS (the URL starts with ‘HTTPS’-Hypertext Transfer Protocol Secure), the data sent cannot be modified and is encrypted. </a:t>
            </a:r>
          </a:p>
          <a:p>
            <a:pPr marL="571500" indent="-571500">
              <a:buFont typeface="Arial" panose="020B0604020202020204" pitchFamily="34" charset="0"/>
              <a:buChar char="•"/>
            </a:pPr>
            <a:r>
              <a:rPr lang="nl-NL" sz="2800" dirty="0" err="1"/>
              <a:t>Secret</a:t>
            </a:r>
            <a:r>
              <a:rPr lang="nl-NL" sz="2800" dirty="0"/>
              <a:t> </a:t>
            </a:r>
            <a:r>
              <a:rPr lang="nl-NL" sz="2800" dirty="0" err="1"/>
              <a:t>key</a:t>
            </a:r>
            <a:r>
              <a:rPr lang="nl-NL" sz="2800" dirty="0"/>
              <a:t> : </a:t>
            </a:r>
            <a:r>
              <a:rPr lang="en-US" sz="2800" dirty="0"/>
              <a:t>A good way to control access to your API’s is to use secret keys. With API key authentication, you can verify the identity of each app or user and mitigate the risks of </a:t>
            </a:r>
            <a:r>
              <a:rPr lang="en-US" sz="2800" dirty="0" err="1"/>
              <a:t>unauthorised</a:t>
            </a:r>
            <a:r>
              <a:rPr lang="en-US" sz="2800" dirty="0"/>
              <a:t> access. This information can be used to keep a log and determine the extent of resources accessed.</a:t>
            </a:r>
          </a:p>
          <a:p>
            <a:pPr marL="571500" indent="-571500">
              <a:buFont typeface="Arial" panose="020B0604020202020204" pitchFamily="34" charset="0"/>
              <a:buChar char="•"/>
            </a:pPr>
            <a:r>
              <a:rPr lang="nl-NL" sz="2800" dirty="0"/>
              <a:t>Tokens : </a:t>
            </a:r>
            <a:r>
              <a:rPr lang="en-US" sz="2800" dirty="0"/>
              <a:t>A token is a temporary, dynamically generated credential used to manage user sessions, authorize user or app access, and often encodes session or permission information.</a:t>
            </a:r>
          </a:p>
        </p:txBody>
      </p:sp>
      <p:sp>
        <p:nvSpPr>
          <p:cNvPr id="3" name="Title 2">
            <a:extLst>
              <a:ext uri="{FF2B5EF4-FFF2-40B4-BE49-F238E27FC236}">
                <a16:creationId xmlns:a16="http://schemas.microsoft.com/office/drawing/2014/main" id="{29E9A558-D4AE-D0CF-B786-46D5C8887566}"/>
              </a:ext>
            </a:extLst>
          </p:cNvPr>
          <p:cNvSpPr>
            <a:spLocks noGrp="1"/>
          </p:cNvSpPr>
          <p:nvPr>
            <p:ph type="title"/>
          </p:nvPr>
        </p:nvSpPr>
        <p:spPr/>
        <p:txBody>
          <a:bodyPr/>
          <a:lstStyle/>
          <a:p>
            <a:r>
              <a:rPr lang="en-US" dirty="0"/>
              <a:t>Security</a:t>
            </a:r>
          </a:p>
        </p:txBody>
      </p:sp>
      <p:sp>
        <p:nvSpPr>
          <p:cNvPr id="4" name="Date Placeholder 3">
            <a:extLst>
              <a:ext uri="{FF2B5EF4-FFF2-40B4-BE49-F238E27FC236}">
                <a16:creationId xmlns:a16="http://schemas.microsoft.com/office/drawing/2014/main" id="{C643A298-2B70-F41A-BF4B-63EC82B7F425}"/>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475BCD62-8446-000A-7172-DC80FF01DDCB}"/>
              </a:ext>
            </a:extLst>
          </p:cNvPr>
          <p:cNvSpPr>
            <a:spLocks noGrp="1"/>
          </p:cNvSpPr>
          <p:nvPr>
            <p:ph type="sldNum" sz="quarter" idx="4"/>
          </p:nvPr>
        </p:nvSpPr>
        <p:spPr/>
        <p:txBody>
          <a:bodyPr/>
          <a:lstStyle/>
          <a:p>
            <a:fld id="{B7527A74-2D87-4307-9531-5A57D9647EEB}" type="slidenum">
              <a:rPr lang="nl-BE" smtClean="0"/>
              <a:pPr/>
              <a:t>7</a:t>
            </a:fld>
            <a:endParaRPr lang="nl-BE" dirty="0"/>
          </a:p>
        </p:txBody>
      </p:sp>
    </p:spTree>
    <p:extLst>
      <p:ext uri="{BB962C8B-B14F-4D97-AF65-F5344CB8AC3E}">
        <p14:creationId xmlns:p14="http://schemas.microsoft.com/office/powerpoint/2010/main" val="3438271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6FB4D0-03BE-E5D9-0904-EBB067CF9F97}"/>
              </a:ext>
            </a:extLst>
          </p:cNvPr>
          <p:cNvSpPr>
            <a:spLocks noGrp="1"/>
          </p:cNvSpPr>
          <p:nvPr>
            <p:ph type="body" sz="quarter" idx="17"/>
          </p:nvPr>
        </p:nvSpPr>
        <p:spPr>
          <a:xfrm>
            <a:off x="1050131" y="2354401"/>
            <a:ext cx="9762413" cy="6103800"/>
          </a:xfrm>
        </p:spPr>
        <p:txBody>
          <a:bodyPr/>
          <a:lstStyle/>
          <a:p>
            <a:pPr marL="571500" indent="-571500">
              <a:buFont typeface="Arial" panose="020B0604020202020204" pitchFamily="34" charset="0"/>
              <a:buChar char="•"/>
            </a:pPr>
            <a:r>
              <a:rPr lang="en-US" dirty="0"/>
              <a:t>Get API key</a:t>
            </a:r>
          </a:p>
          <a:p>
            <a:pPr marL="571500" indent="-5715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72250944-265D-3B02-0E66-B98B0B30DB05}"/>
              </a:ext>
            </a:extLst>
          </p:cNvPr>
          <p:cNvSpPr>
            <a:spLocks noGrp="1"/>
          </p:cNvSpPr>
          <p:nvPr>
            <p:ph type="title"/>
          </p:nvPr>
        </p:nvSpPr>
        <p:spPr/>
        <p:txBody>
          <a:bodyPr/>
          <a:lstStyle/>
          <a:p>
            <a:r>
              <a:rPr lang="en-US" dirty="0" err="1"/>
              <a:t>Openweather</a:t>
            </a:r>
            <a:r>
              <a:rPr lang="en-US" dirty="0"/>
              <a:t> API </a:t>
            </a:r>
          </a:p>
        </p:txBody>
      </p:sp>
      <p:sp>
        <p:nvSpPr>
          <p:cNvPr id="4" name="Date Placeholder 3">
            <a:extLst>
              <a:ext uri="{FF2B5EF4-FFF2-40B4-BE49-F238E27FC236}">
                <a16:creationId xmlns:a16="http://schemas.microsoft.com/office/drawing/2014/main" id="{86182B6D-0DF0-E508-98A3-5997BD146EF3}"/>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4816BD9C-A336-39FA-9494-D1B38C6555FC}"/>
              </a:ext>
            </a:extLst>
          </p:cNvPr>
          <p:cNvSpPr>
            <a:spLocks noGrp="1"/>
          </p:cNvSpPr>
          <p:nvPr>
            <p:ph type="sldNum" sz="quarter" idx="4"/>
          </p:nvPr>
        </p:nvSpPr>
        <p:spPr/>
        <p:txBody>
          <a:bodyPr/>
          <a:lstStyle/>
          <a:p>
            <a:fld id="{B7527A74-2D87-4307-9531-5A57D9647EEB}" type="slidenum">
              <a:rPr lang="nl-BE" smtClean="0"/>
              <a:pPr/>
              <a:t>8</a:t>
            </a:fld>
            <a:endParaRPr lang="nl-BE" dirty="0"/>
          </a:p>
        </p:txBody>
      </p:sp>
      <p:pic>
        <p:nvPicPr>
          <p:cNvPr id="7" name="Picture 6">
            <a:extLst>
              <a:ext uri="{FF2B5EF4-FFF2-40B4-BE49-F238E27FC236}">
                <a16:creationId xmlns:a16="http://schemas.microsoft.com/office/drawing/2014/main" id="{7E5AB8DA-8F61-52A8-AF61-133365275E9E}"/>
              </a:ext>
            </a:extLst>
          </p:cNvPr>
          <p:cNvPicPr>
            <a:picLocks noChangeAspect="1"/>
          </p:cNvPicPr>
          <p:nvPr/>
        </p:nvPicPr>
        <p:blipFill>
          <a:blip r:embed="rId2"/>
          <a:stretch>
            <a:fillRect/>
          </a:stretch>
        </p:blipFill>
        <p:spPr>
          <a:xfrm>
            <a:off x="9410048" y="1959138"/>
            <a:ext cx="5620534" cy="3829584"/>
          </a:xfrm>
          <a:prstGeom prst="rect">
            <a:avLst/>
          </a:prstGeom>
        </p:spPr>
      </p:pic>
      <p:pic>
        <p:nvPicPr>
          <p:cNvPr id="9" name="Picture 8">
            <a:extLst>
              <a:ext uri="{FF2B5EF4-FFF2-40B4-BE49-F238E27FC236}">
                <a16:creationId xmlns:a16="http://schemas.microsoft.com/office/drawing/2014/main" id="{01865CD0-FD5C-A940-FE1E-74BEDEE6FD4A}"/>
              </a:ext>
            </a:extLst>
          </p:cNvPr>
          <p:cNvPicPr>
            <a:picLocks noChangeAspect="1"/>
          </p:cNvPicPr>
          <p:nvPr/>
        </p:nvPicPr>
        <p:blipFill>
          <a:blip r:embed="rId3"/>
          <a:stretch>
            <a:fillRect/>
          </a:stretch>
        </p:blipFill>
        <p:spPr>
          <a:xfrm>
            <a:off x="372910" y="7163246"/>
            <a:ext cx="17542179" cy="1966531"/>
          </a:xfrm>
          <a:prstGeom prst="rect">
            <a:avLst/>
          </a:prstGeom>
        </p:spPr>
      </p:pic>
      <p:pic>
        <p:nvPicPr>
          <p:cNvPr id="11" name="Picture 10">
            <a:extLst>
              <a:ext uri="{FF2B5EF4-FFF2-40B4-BE49-F238E27FC236}">
                <a16:creationId xmlns:a16="http://schemas.microsoft.com/office/drawing/2014/main" id="{D8438470-73C6-F4E6-23BD-A104FDA453B7}"/>
              </a:ext>
            </a:extLst>
          </p:cNvPr>
          <p:cNvPicPr>
            <a:picLocks noChangeAspect="1"/>
          </p:cNvPicPr>
          <p:nvPr/>
        </p:nvPicPr>
        <p:blipFill>
          <a:blip r:embed="rId4"/>
          <a:stretch>
            <a:fillRect/>
          </a:stretch>
        </p:blipFill>
        <p:spPr>
          <a:xfrm>
            <a:off x="8508787" y="5788722"/>
            <a:ext cx="9735909" cy="1286054"/>
          </a:xfrm>
          <a:prstGeom prst="rect">
            <a:avLst/>
          </a:prstGeom>
        </p:spPr>
      </p:pic>
      <p:pic>
        <p:nvPicPr>
          <p:cNvPr id="13" name="Picture 12">
            <a:extLst>
              <a:ext uri="{FF2B5EF4-FFF2-40B4-BE49-F238E27FC236}">
                <a16:creationId xmlns:a16="http://schemas.microsoft.com/office/drawing/2014/main" id="{156CEB46-A143-F984-D6CD-1CC937BB67BD}"/>
              </a:ext>
            </a:extLst>
          </p:cNvPr>
          <p:cNvPicPr>
            <a:picLocks noChangeAspect="1"/>
          </p:cNvPicPr>
          <p:nvPr/>
        </p:nvPicPr>
        <p:blipFill>
          <a:blip r:embed="rId5"/>
          <a:stretch>
            <a:fillRect/>
          </a:stretch>
        </p:blipFill>
        <p:spPr>
          <a:xfrm>
            <a:off x="203560" y="4050116"/>
            <a:ext cx="8465483" cy="2936190"/>
          </a:xfrm>
          <a:prstGeom prst="rect">
            <a:avLst/>
          </a:prstGeom>
        </p:spPr>
      </p:pic>
      <p:sp>
        <p:nvSpPr>
          <p:cNvPr id="14" name="Arrow: Right 13">
            <a:extLst>
              <a:ext uri="{FF2B5EF4-FFF2-40B4-BE49-F238E27FC236}">
                <a16:creationId xmlns:a16="http://schemas.microsoft.com/office/drawing/2014/main" id="{82BC8AF5-EC6C-838A-92A2-7FC09E381C38}"/>
              </a:ext>
            </a:extLst>
          </p:cNvPr>
          <p:cNvSpPr/>
          <p:nvPr/>
        </p:nvSpPr>
        <p:spPr>
          <a:xfrm>
            <a:off x="5077430" y="2470908"/>
            <a:ext cx="3431357" cy="2733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854F272-161B-7D6C-CAF4-8E6BDDF74841}"/>
              </a:ext>
            </a:extLst>
          </p:cNvPr>
          <p:cNvPicPr>
            <a:picLocks noChangeAspect="1"/>
          </p:cNvPicPr>
          <p:nvPr/>
        </p:nvPicPr>
        <p:blipFill>
          <a:blip r:embed="rId6"/>
          <a:stretch>
            <a:fillRect/>
          </a:stretch>
        </p:blipFill>
        <p:spPr>
          <a:xfrm>
            <a:off x="4742263" y="3006926"/>
            <a:ext cx="3332354" cy="1329333"/>
          </a:xfrm>
          <a:prstGeom prst="rect">
            <a:avLst/>
          </a:prstGeom>
        </p:spPr>
      </p:pic>
    </p:spTree>
    <p:extLst>
      <p:ext uri="{BB962C8B-B14F-4D97-AF65-F5344CB8AC3E}">
        <p14:creationId xmlns:p14="http://schemas.microsoft.com/office/powerpoint/2010/main" val="4239960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DAB991-C529-CEEB-E47B-EB2BA91EBFB3}"/>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A Node-RED flow works by passing messages between nodes.  The messages are simple JavaScript objects that can have any set of properties. </a:t>
            </a:r>
          </a:p>
          <a:p>
            <a:pPr marL="571500" indent="-571500">
              <a:buFont typeface="Arial" panose="020B0604020202020204" pitchFamily="34" charset="0"/>
              <a:buChar char="•"/>
            </a:pPr>
            <a:r>
              <a:rPr lang="en-US" dirty="0"/>
              <a:t>The default property is the payload property.</a:t>
            </a:r>
          </a:p>
          <a:p>
            <a:pPr marL="571500" indent="-571500">
              <a:buFont typeface="Arial" panose="020B0604020202020204" pitchFamily="34" charset="0"/>
              <a:buChar char="•"/>
            </a:pPr>
            <a:r>
              <a:rPr lang="en-US" dirty="0"/>
              <a:t>Node-RED also adds a property called _</a:t>
            </a:r>
            <a:r>
              <a:rPr lang="en-US" dirty="0" err="1"/>
              <a:t>msgid</a:t>
            </a:r>
            <a:r>
              <a:rPr lang="en-US" dirty="0"/>
              <a:t>, this is an identifier.</a:t>
            </a:r>
          </a:p>
          <a:p>
            <a:pPr marL="571500" indent="-571500">
              <a:buFont typeface="Arial" panose="020B0604020202020204" pitchFamily="34" charset="0"/>
              <a:buChar char="•"/>
            </a:pPr>
            <a:r>
              <a:rPr lang="en-US" dirty="0"/>
              <a:t>The value of a </a:t>
            </a:r>
            <a:r>
              <a:rPr lang="en-US" dirty="0" err="1"/>
              <a:t>propery</a:t>
            </a:r>
            <a:r>
              <a:rPr lang="en-US" dirty="0"/>
              <a:t> can be any valid JavaScript type, such as:</a:t>
            </a:r>
          </a:p>
          <a:p>
            <a:pPr marL="1257300" lvl="1" indent="-571500">
              <a:buFont typeface="Arial" panose="020B0604020202020204" pitchFamily="34" charset="0"/>
              <a:buChar char="•"/>
            </a:pPr>
            <a:r>
              <a:rPr lang="en-US" sz="2800" dirty="0"/>
              <a:t>Boolean - true, false</a:t>
            </a:r>
          </a:p>
          <a:p>
            <a:pPr marL="1257300" lvl="1" indent="-571500">
              <a:buFont typeface="Arial" panose="020B0604020202020204" pitchFamily="34" charset="0"/>
              <a:buChar char="•"/>
            </a:pPr>
            <a:r>
              <a:rPr lang="en-US" sz="2800" dirty="0"/>
              <a:t>Number - </a:t>
            </a:r>
            <a:r>
              <a:rPr lang="en-US" sz="2800" dirty="0" err="1"/>
              <a:t>eg</a:t>
            </a:r>
            <a:r>
              <a:rPr lang="en-US" sz="2800" dirty="0"/>
              <a:t> 0, 123.4</a:t>
            </a:r>
          </a:p>
          <a:p>
            <a:pPr marL="1257300" lvl="1" indent="-571500">
              <a:buFont typeface="Arial" panose="020B0604020202020204" pitchFamily="34" charset="0"/>
              <a:buChar char="•"/>
            </a:pPr>
            <a:r>
              <a:rPr lang="en-US" sz="2800" dirty="0"/>
              <a:t>String - "hello"</a:t>
            </a:r>
          </a:p>
          <a:p>
            <a:pPr marL="1257300" lvl="1" indent="-571500">
              <a:buFont typeface="Arial" panose="020B0604020202020204" pitchFamily="34" charset="0"/>
              <a:buChar char="•"/>
            </a:pPr>
            <a:r>
              <a:rPr lang="en-US" sz="2800" dirty="0"/>
              <a:t>Array - [1,2,3,4]</a:t>
            </a:r>
          </a:p>
          <a:p>
            <a:pPr marL="1257300" lvl="1" indent="-571500">
              <a:buFont typeface="Arial" panose="020B0604020202020204" pitchFamily="34" charset="0"/>
              <a:buChar char="•"/>
            </a:pPr>
            <a:r>
              <a:rPr lang="en-US" sz="2800" dirty="0"/>
              <a:t>Object - { "a": 1, "b": 2}</a:t>
            </a:r>
          </a:p>
          <a:p>
            <a:pPr marL="1257300" lvl="1" indent="-571500">
              <a:buFont typeface="Arial" panose="020B0604020202020204" pitchFamily="34" charset="0"/>
              <a:buChar char="•"/>
            </a:pPr>
            <a:r>
              <a:rPr lang="en-US" sz="2800" dirty="0"/>
              <a:t>Null</a:t>
            </a:r>
          </a:p>
          <a:p>
            <a:endParaRPr lang="en-US" dirty="0"/>
          </a:p>
        </p:txBody>
      </p:sp>
      <p:sp>
        <p:nvSpPr>
          <p:cNvPr id="3" name="Title 2">
            <a:extLst>
              <a:ext uri="{FF2B5EF4-FFF2-40B4-BE49-F238E27FC236}">
                <a16:creationId xmlns:a16="http://schemas.microsoft.com/office/drawing/2014/main" id="{DAC59FD7-D438-5752-9B4A-F2D2FC048591}"/>
              </a:ext>
            </a:extLst>
          </p:cNvPr>
          <p:cNvSpPr>
            <a:spLocks noGrp="1"/>
          </p:cNvSpPr>
          <p:nvPr>
            <p:ph type="title"/>
          </p:nvPr>
        </p:nvSpPr>
        <p:spPr/>
        <p:txBody>
          <a:bodyPr/>
          <a:lstStyle/>
          <a:p>
            <a:r>
              <a:rPr lang="en-US" dirty="0"/>
              <a:t>Node-RED : messages</a:t>
            </a:r>
          </a:p>
        </p:txBody>
      </p:sp>
      <p:sp>
        <p:nvSpPr>
          <p:cNvPr id="4" name="Date Placeholder 3">
            <a:extLst>
              <a:ext uri="{FF2B5EF4-FFF2-40B4-BE49-F238E27FC236}">
                <a16:creationId xmlns:a16="http://schemas.microsoft.com/office/drawing/2014/main" id="{B0920E50-BA9A-FDF4-48CB-28FF0B2E0719}"/>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8F1FD7B1-DEDD-0DBC-0749-01DAFCE98129}"/>
              </a:ext>
            </a:extLst>
          </p:cNvPr>
          <p:cNvSpPr>
            <a:spLocks noGrp="1"/>
          </p:cNvSpPr>
          <p:nvPr>
            <p:ph type="sldNum" sz="quarter" idx="4"/>
          </p:nvPr>
        </p:nvSpPr>
        <p:spPr/>
        <p:txBody>
          <a:bodyPr/>
          <a:lstStyle/>
          <a:p>
            <a:fld id="{B7527A74-2D87-4307-9531-5A57D9647EEB}" type="slidenum">
              <a:rPr lang="nl-BE" smtClean="0"/>
              <a:pPr/>
              <a:t>9</a:t>
            </a:fld>
            <a:endParaRPr lang="nl-BE" dirty="0"/>
          </a:p>
        </p:txBody>
      </p:sp>
      <p:pic>
        <p:nvPicPr>
          <p:cNvPr id="8" name="Picture 7">
            <a:extLst>
              <a:ext uri="{FF2B5EF4-FFF2-40B4-BE49-F238E27FC236}">
                <a16:creationId xmlns:a16="http://schemas.microsoft.com/office/drawing/2014/main" id="{849662BB-F8F7-7B40-8CDB-F28B28867C5D}"/>
              </a:ext>
            </a:extLst>
          </p:cNvPr>
          <p:cNvPicPr>
            <a:picLocks noChangeAspect="1"/>
          </p:cNvPicPr>
          <p:nvPr/>
        </p:nvPicPr>
        <p:blipFill>
          <a:blip r:embed="rId2"/>
          <a:stretch>
            <a:fillRect/>
          </a:stretch>
        </p:blipFill>
        <p:spPr>
          <a:xfrm>
            <a:off x="8091340" y="6032716"/>
            <a:ext cx="3888224" cy="1935314"/>
          </a:xfrm>
          <a:prstGeom prst="rect">
            <a:avLst/>
          </a:prstGeom>
        </p:spPr>
      </p:pic>
    </p:spTree>
    <p:extLst>
      <p:ext uri="{BB962C8B-B14F-4D97-AF65-F5344CB8AC3E}">
        <p14:creationId xmlns:p14="http://schemas.microsoft.com/office/powerpoint/2010/main" val="1603255018"/>
      </p:ext>
    </p:extLst>
  </p:cSld>
  <p:clrMapOvr>
    <a:masterClrMapping/>
  </p:clrMapOvr>
</p:sld>
</file>

<file path=ppt/theme/theme1.xml><?xml version="1.0" encoding="utf-8"?>
<a:theme xmlns:a="http://schemas.openxmlformats.org/drawingml/2006/main" name="Howest NL">
  <a:themeElements>
    <a:clrScheme name="Howest">
      <a:dk1>
        <a:sysClr val="windowText" lastClr="000000"/>
      </a:dk1>
      <a:lt1>
        <a:srgbClr val="EBEBEB"/>
      </a:lt1>
      <a:dk2>
        <a:srgbClr val="44C8F5"/>
      </a:dk2>
      <a:lt2>
        <a:srgbClr val="FFFFFF"/>
      </a:lt2>
      <a:accent1>
        <a:srgbClr val="44C8F5"/>
      </a:accent1>
      <a:accent2>
        <a:srgbClr val="ED008D"/>
      </a:accent2>
      <a:accent3>
        <a:srgbClr val="FEF100"/>
      </a:accent3>
      <a:accent4>
        <a:srgbClr val="D9F4FD"/>
      </a:accent4>
      <a:accent5>
        <a:srgbClr val="FFC8E8"/>
      </a:accent5>
      <a:accent6>
        <a:srgbClr val="FEFCEA"/>
      </a:accent6>
      <a:hlink>
        <a:srgbClr val="ED008D"/>
      </a:hlink>
      <a:folHlink>
        <a:srgbClr val="ED008D"/>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emplate SEM Technologiepijler.potx" id="{E004F2A4-EE30-489D-8A09-F59DFBAE85B3}" vid="{143A40C1-44E0-49E9-938B-91E33A83B54B}"/>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6A43E243DE4D945A8B65ADB6827D8D1" ma:contentTypeVersion="0" ma:contentTypeDescription="Een nieuw document maken." ma:contentTypeScope="" ma:versionID="94cb362c5b76502adfa9be717354b3c0">
  <xsd:schema xmlns:xsd="http://www.w3.org/2001/XMLSchema" xmlns:xs="http://www.w3.org/2001/XMLSchema" xmlns:p="http://schemas.microsoft.com/office/2006/metadata/properties" targetNamespace="http://schemas.microsoft.com/office/2006/metadata/properties" ma:root="true" ma:fieldsID="d06941e68bb6de59eb3a7a196960fbc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7E805CF-5123-4B02-8348-B20123482E1D}">
  <ds:schemaRefs>
    <ds:schemaRef ds:uri="http://schemas.microsoft.com/sharepoint/v3/contenttype/forms"/>
  </ds:schemaRefs>
</ds:datastoreItem>
</file>

<file path=customXml/itemProps2.xml><?xml version="1.0" encoding="utf-8"?>
<ds:datastoreItem xmlns:ds="http://schemas.openxmlformats.org/officeDocument/2006/customXml" ds:itemID="{D8467510-9B33-4110-81CD-82B254E07D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89D7BF5-FA67-45FF-A287-CE11E2521B25}">
  <ds:schemaRefs>
    <ds:schemaRef ds:uri="http://schemas.microsoft.com/office/infopath/2007/PartnerControls"/>
    <ds:schemaRef ds:uri="http://schemas.microsoft.com/office/2006/metadata/properties"/>
    <ds:schemaRef ds:uri="40e538e3-903f-4cab-86dc-c899aa1160cb"/>
    <ds:schemaRef ds:uri="http://purl.org/dc/terms/"/>
    <ds:schemaRef ds:uri="http://purl.org/dc/elements/1.1/"/>
    <ds:schemaRef ds:uri="128482ec-0431-40d5-ab26-89ea2a4f3ccd"/>
    <ds:schemaRef ds:uri="http://www.w3.org/XML/1998/namespace"/>
    <ds:schemaRef ds:uri="http://schemas.microsoft.com/office/2006/documentManagement/types"/>
    <ds:schemaRef ds:uri="http://purl.org/dc/dcmitype/"/>
    <ds:schemaRef ds:uri="http://schemas.openxmlformats.org/package/2006/metadata/core-properties"/>
    <ds:schemaRef ds:uri="d374f1f6-a7bc-4ce3-8ce4-dbead62070db"/>
    <ds:schemaRef ds:uri="18ae9141-1460-4e20-8698-57f5bcae677e"/>
    <ds:schemaRef ds:uri="12a791a6-4702-4820-8a2b-cf6c6e0cbc68"/>
    <ds:schemaRef ds:uri="ce6df1c5-48ad-441c-b72a-0cef53d584f5"/>
  </ds:schemaRefs>
</ds:datastoreItem>
</file>

<file path=docProps/app.xml><?xml version="1.0" encoding="utf-8"?>
<Properties xmlns="http://schemas.openxmlformats.org/officeDocument/2006/extended-properties" xmlns:vt="http://schemas.openxmlformats.org/officeDocument/2006/docPropsVTypes">
  <Template>01 Industrie 4.0 roadmap intro nodered</Template>
  <TotalTime>7371</TotalTime>
  <Words>1467</Words>
  <Application>Microsoft Office PowerPoint</Application>
  <PresentationFormat>Custom</PresentationFormat>
  <Paragraphs>205</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Arial Rounded MT Bold</vt:lpstr>
      <vt:lpstr>Calibri</vt:lpstr>
      <vt:lpstr>Calibri Light</vt:lpstr>
      <vt:lpstr>Google Sans</vt:lpstr>
      <vt:lpstr>Heebo</vt:lpstr>
      <vt:lpstr>Howest NL</vt:lpstr>
      <vt:lpstr>Datacaptatie &amp; visualisatie</vt:lpstr>
      <vt:lpstr>How the internet works?</vt:lpstr>
      <vt:lpstr>How the internet works</vt:lpstr>
      <vt:lpstr>WEB API</vt:lpstr>
      <vt:lpstr>Web API</vt:lpstr>
      <vt:lpstr>Web API : ENDPOINTS</vt:lpstr>
      <vt:lpstr>Security</vt:lpstr>
      <vt:lpstr>Openweather API </vt:lpstr>
      <vt:lpstr>Node-RED : messages</vt:lpstr>
      <vt:lpstr>Node-RED : structure of message</vt:lpstr>
      <vt:lpstr>Node-RED : debug window</vt:lpstr>
      <vt:lpstr>Node-RED : Modifying a message</vt:lpstr>
      <vt:lpstr>Node-RED environment variables</vt:lpstr>
      <vt:lpstr>Node-RED : Global variables</vt:lpstr>
      <vt:lpstr>Node-RED : Global variables</vt:lpstr>
      <vt:lpstr>Node-RED : Retrieving global varibles</vt:lpstr>
      <vt:lpstr>Flow variables</vt:lpstr>
      <vt:lpstr>Retrieving flow variable</vt:lpstr>
      <vt:lpstr>Node variable</vt:lpstr>
      <vt:lpstr>Node-RED Node Variable overview</vt:lpstr>
      <vt:lpstr>Persistent values  </vt:lpstr>
      <vt:lpstr>Persistent variables</vt:lpstr>
      <vt:lpstr>Environmental variables</vt:lpstr>
      <vt:lpstr>Environmental variables</vt:lpstr>
      <vt:lpstr>JSON node</vt:lpstr>
      <vt:lpstr>Node-RED =&gt; OpenWeather</vt:lpstr>
      <vt:lpstr>Exercise 1: variables</vt:lpstr>
      <vt:lpstr>Exercise 2 : OpenWeather Node</vt:lpstr>
      <vt:lpstr>Exercise 3 : Http request</vt:lpstr>
      <vt:lpstr>http request</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Bostyn Henk</dc:creator>
  <cp:lastModifiedBy>Henk BOSTYN</cp:lastModifiedBy>
  <cp:revision>2</cp:revision>
  <dcterms:created xsi:type="dcterms:W3CDTF">2024-09-17T10:55:48Z</dcterms:created>
  <dcterms:modified xsi:type="dcterms:W3CDTF">2025-10-08T12:28:25Z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0x01010006A43E243DE4D945A8B65ADB6827D8D1</vt:lpwstr>
  </property>
  <property fmtid="{D5CDD505-2E9C-101B-9397-08002B2CF9AE}" pid="3" name="MediaServiceImageTags">
    <vt:lpwstr/>
  </property>
</Properties>
</file>